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 id="2147483707" r:id="rId2"/>
  </p:sldMasterIdLst>
  <p:notesMasterIdLst>
    <p:notesMasterId r:id="rId18"/>
  </p:notesMasterIdLst>
  <p:sldIdLst>
    <p:sldId id="256" r:id="rId3"/>
    <p:sldId id="258" r:id="rId4"/>
    <p:sldId id="2524" r:id="rId5"/>
    <p:sldId id="2516" r:id="rId6"/>
    <p:sldId id="2518" r:id="rId7"/>
    <p:sldId id="283" r:id="rId8"/>
    <p:sldId id="2519" r:id="rId9"/>
    <p:sldId id="2522" r:id="rId10"/>
    <p:sldId id="2520" r:id="rId11"/>
    <p:sldId id="295" r:id="rId12"/>
    <p:sldId id="2521" r:id="rId13"/>
    <p:sldId id="2527" r:id="rId14"/>
    <p:sldId id="2525" r:id="rId15"/>
    <p:sldId id="2526" r:id="rId16"/>
    <p:sldId id="252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68C"/>
    <a:srgbClr val="AD8CBB"/>
    <a:srgbClr val="737373"/>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F82EE7-16FB-4027-8BE1-2D0B6D0DC94A}" v="57" dt="2019-09-20T15:56:35.8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3" d="100"/>
          <a:sy n="63" d="100"/>
        </p:scale>
        <p:origin x="804" y="140"/>
      </p:cViewPr>
      <p:guideLst/>
    </p:cSldViewPr>
  </p:slideViewPr>
  <p:notesTextViewPr>
    <p:cViewPr>
      <p:scale>
        <a:sx n="1" d="1"/>
        <a:sy n="1" d="1"/>
      </p:scale>
      <p:origin x="0" y="0"/>
    </p:cViewPr>
  </p:notesTextViewPr>
  <p:notesViewPr>
    <p:cSldViewPr snapToGrid="0">
      <p:cViewPr varScale="1">
        <p:scale>
          <a:sx n="51" d="100"/>
          <a:sy n="51" d="100"/>
        </p:scale>
        <p:origin x="2692" y="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iq Abubaker" userId="432f6d09324bb7bc" providerId="LiveId" clId="{3276C602-96D8-452E-9401-4D6DF077B4AD}"/>
    <pc:docChg chg="undo redo custSel mod addSld delSld modSld sldOrd modMainMaster">
      <pc:chgData name="Tariq Abubaker" userId="432f6d09324bb7bc" providerId="LiveId" clId="{3276C602-96D8-452E-9401-4D6DF077B4AD}" dt="2019-09-15T23:21:44.124" v="657"/>
      <pc:docMkLst>
        <pc:docMk/>
      </pc:docMkLst>
      <pc:sldChg chg="modSp">
        <pc:chgData name="Tariq Abubaker" userId="432f6d09324bb7bc" providerId="LiveId" clId="{3276C602-96D8-452E-9401-4D6DF077B4AD}" dt="2019-09-15T23:20:55.828" v="656" actId="6549"/>
        <pc:sldMkLst>
          <pc:docMk/>
          <pc:sldMk cId="3520292870" sldId="256"/>
        </pc:sldMkLst>
        <pc:spChg chg="mod">
          <ac:chgData name="Tariq Abubaker" userId="432f6d09324bb7bc" providerId="LiveId" clId="{3276C602-96D8-452E-9401-4D6DF077B4AD}" dt="2019-09-15T23:20:55.828" v="656" actId="6549"/>
          <ac:spMkLst>
            <pc:docMk/>
            <pc:sldMk cId="3520292870" sldId="256"/>
            <ac:spMk id="5" creationId="{03387BF4-95C0-489F-81FA-BC730C1A8CAD}"/>
          </ac:spMkLst>
        </pc:spChg>
      </pc:sldChg>
      <pc:sldChg chg="modSp modAnim">
        <pc:chgData name="Tariq Abubaker" userId="432f6d09324bb7bc" providerId="LiveId" clId="{3276C602-96D8-452E-9401-4D6DF077B4AD}" dt="2019-09-15T23:08:33.164" v="545"/>
        <pc:sldMkLst>
          <pc:docMk/>
          <pc:sldMk cId="1232570880" sldId="258"/>
        </pc:sldMkLst>
        <pc:spChg chg="mod">
          <ac:chgData name="Tariq Abubaker" userId="432f6d09324bb7bc" providerId="LiveId" clId="{3276C602-96D8-452E-9401-4D6DF077B4AD}" dt="2019-09-15T23:05:41.291" v="517" actId="208"/>
          <ac:spMkLst>
            <pc:docMk/>
            <pc:sldMk cId="1232570880" sldId="258"/>
            <ac:spMk id="9" creationId="{C678F48D-A32D-4A68-ABD3-AFBA5F4793D5}"/>
          </ac:spMkLst>
        </pc:spChg>
      </pc:sldChg>
      <pc:sldChg chg="modTransition setBg">
        <pc:chgData name="Tariq Abubaker" userId="432f6d09324bb7bc" providerId="LiveId" clId="{3276C602-96D8-452E-9401-4D6DF077B4AD}" dt="2019-09-15T23:19:28.394" v="655"/>
        <pc:sldMkLst>
          <pc:docMk/>
          <pc:sldMk cId="1329746698" sldId="283"/>
        </pc:sldMkLst>
      </pc:sldChg>
      <pc:sldChg chg="modAnim">
        <pc:chgData name="Tariq Abubaker" userId="432f6d09324bb7bc" providerId="LiveId" clId="{3276C602-96D8-452E-9401-4D6DF077B4AD}" dt="2019-09-15T23:14:02.552" v="584"/>
        <pc:sldMkLst>
          <pc:docMk/>
          <pc:sldMk cId="2575421478" sldId="295"/>
        </pc:sldMkLst>
      </pc:sldChg>
      <pc:sldChg chg="addSp delSp modSp mod modTransition setBg modAnim setClrOvrMap">
        <pc:chgData name="Tariq Abubaker" userId="432f6d09324bb7bc" providerId="LiveId" clId="{3276C602-96D8-452E-9401-4D6DF077B4AD}" dt="2019-09-15T23:17:57.981" v="648"/>
        <pc:sldMkLst>
          <pc:docMk/>
          <pc:sldMk cId="927890479" sldId="2516"/>
        </pc:sldMkLst>
        <pc:spChg chg="mod">
          <ac:chgData name="Tariq Abubaker" userId="432f6d09324bb7bc" providerId="LiveId" clId="{3276C602-96D8-452E-9401-4D6DF077B4AD}" dt="2019-09-15T22:50:34.249" v="313" actId="108"/>
          <ac:spMkLst>
            <pc:docMk/>
            <pc:sldMk cId="927890479" sldId="2516"/>
            <ac:spMk id="2" creationId="{B0D9808A-3525-4C80-B834-DBAEC0FB37F4}"/>
          </ac:spMkLst>
        </pc:spChg>
        <pc:spChg chg="del mod">
          <ac:chgData name="Tariq Abubaker" userId="432f6d09324bb7bc" providerId="LiveId" clId="{3276C602-96D8-452E-9401-4D6DF077B4AD}" dt="2019-09-15T22:59:58.737" v="464" actId="478"/>
          <ac:spMkLst>
            <pc:docMk/>
            <pc:sldMk cId="927890479" sldId="2516"/>
            <ac:spMk id="4" creationId="{39610B53-BE39-4EFB-B686-9C5728E3D3D5}"/>
          </ac:spMkLst>
        </pc:spChg>
        <pc:spChg chg="del">
          <ac:chgData name="Tariq Abubaker" userId="432f6d09324bb7bc" providerId="LiveId" clId="{3276C602-96D8-452E-9401-4D6DF077B4AD}" dt="2019-09-15T22:31:07.849" v="189" actId="931"/>
          <ac:spMkLst>
            <pc:docMk/>
            <pc:sldMk cId="927890479" sldId="2516"/>
            <ac:spMk id="6" creationId="{8369A5DB-F8A4-49F1-9DE6-F458FCC43952}"/>
          </ac:spMkLst>
        </pc:spChg>
        <pc:spChg chg="del mod ord">
          <ac:chgData name="Tariq Abubaker" userId="432f6d09324bb7bc" providerId="LiveId" clId="{3276C602-96D8-452E-9401-4D6DF077B4AD}" dt="2019-09-15T22:54:34.307" v="381" actId="478"/>
          <ac:spMkLst>
            <pc:docMk/>
            <pc:sldMk cId="927890479" sldId="2516"/>
            <ac:spMk id="11" creationId="{5EEDC804-8CB2-4862-8417-BF994EE4AC34}"/>
          </ac:spMkLst>
        </pc:spChg>
        <pc:spChg chg="add del mod">
          <ac:chgData name="Tariq Abubaker" userId="432f6d09324bb7bc" providerId="LiveId" clId="{3276C602-96D8-452E-9401-4D6DF077B4AD}" dt="2019-09-15T22:38:24.137" v="265" actId="478"/>
          <ac:spMkLst>
            <pc:docMk/>
            <pc:sldMk cId="927890479" sldId="2516"/>
            <ac:spMk id="12" creationId="{818B23D6-4ABB-469C-88AD-2C0C2C214769}"/>
          </ac:spMkLst>
        </pc:spChg>
        <pc:spChg chg="add del">
          <ac:chgData name="Tariq Abubaker" userId="432f6d09324bb7bc" providerId="LiveId" clId="{3276C602-96D8-452E-9401-4D6DF077B4AD}" dt="2019-09-15T22:38:04.857" v="245" actId="26606"/>
          <ac:spMkLst>
            <pc:docMk/>
            <pc:sldMk cId="927890479" sldId="2516"/>
            <ac:spMk id="19" creationId="{4038CB10-1F5C-4D54-9DF7-12586DE5B007}"/>
          </ac:spMkLst>
        </pc:spChg>
        <pc:spChg chg="add del">
          <ac:chgData name="Tariq Abubaker" userId="432f6d09324bb7bc" providerId="LiveId" clId="{3276C602-96D8-452E-9401-4D6DF077B4AD}" dt="2019-09-15T22:31:30.401" v="195" actId="26606"/>
          <ac:spMkLst>
            <pc:docMk/>
            <pc:sldMk cId="927890479" sldId="2516"/>
            <ac:spMk id="20" creationId="{F9A95BEE-6BB1-4A28-A8E6-A34B2E42EF87}"/>
          </ac:spMkLst>
        </pc:spChg>
        <pc:spChg chg="add del">
          <ac:chgData name="Tariq Abubaker" userId="432f6d09324bb7bc" providerId="LiveId" clId="{3276C602-96D8-452E-9401-4D6DF077B4AD}" dt="2019-09-15T22:31:30.401" v="195" actId="26606"/>
          <ac:spMkLst>
            <pc:docMk/>
            <pc:sldMk cId="927890479" sldId="2516"/>
            <ac:spMk id="21" creationId="{F56F5174-31D9-4DBB-AAB7-A1FD7BDB1352}"/>
          </ac:spMkLst>
        </pc:spChg>
        <pc:spChg chg="add del">
          <ac:chgData name="Tariq Abubaker" userId="432f6d09324bb7bc" providerId="LiveId" clId="{3276C602-96D8-452E-9401-4D6DF077B4AD}" dt="2019-09-15T22:38:04.857" v="245" actId="26606"/>
          <ac:spMkLst>
            <pc:docMk/>
            <pc:sldMk cId="927890479" sldId="2516"/>
            <ac:spMk id="23" creationId="{73ED6512-6858-4552-B699-9A97FE9A4EA2}"/>
          </ac:spMkLst>
        </pc:spChg>
        <pc:spChg chg="add del">
          <ac:chgData name="Tariq Abubaker" userId="432f6d09324bb7bc" providerId="LiveId" clId="{3276C602-96D8-452E-9401-4D6DF077B4AD}" dt="2019-09-15T22:31:32.452" v="197" actId="26606"/>
          <ac:spMkLst>
            <pc:docMk/>
            <pc:sldMk cId="927890479" sldId="2516"/>
            <ac:spMk id="24" creationId="{CF62D2A7-8207-488C-9F46-316BA81A16C8}"/>
          </ac:spMkLst>
        </pc:spChg>
        <pc:spChg chg="add del">
          <ac:chgData name="Tariq Abubaker" userId="432f6d09324bb7bc" providerId="LiveId" clId="{3276C602-96D8-452E-9401-4D6DF077B4AD}" dt="2019-09-15T22:38:22.123" v="263" actId="26606"/>
          <ac:spMkLst>
            <pc:docMk/>
            <pc:sldMk cId="927890479" sldId="2516"/>
            <ac:spMk id="29" creationId="{4038CB10-1F5C-4D54-9DF7-12586DE5B007}"/>
          </ac:spMkLst>
        </pc:spChg>
        <pc:spChg chg="add del">
          <ac:chgData name="Tariq Abubaker" userId="432f6d09324bb7bc" providerId="LiveId" clId="{3276C602-96D8-452E-9401-4D6DF077B4AD}" dt="2019-09-15T22:38:22.123" v="263" actId="26606"/>
          <ac:spMkLst>
            <pc:docMk/>
            <pc:sldMk cId="927890479" sldId="2516"/>
            <ac:spMk id="30" creationId="{73ED6512-6858-4552-B699-9A97FE9A4EA2}"/>
          </ac:spMkLst>
        </pc:spChg>
        <pc:spChg chg="add del mod">
          <ac:chgData name="Tariq Abubaker" userId="432f6d09324bb7bc" providerId="LiveId" clId="{3276C602-96D8-452E-9401-4D6DF077B4AD}" dt="2019-09-15T22:49:21.046" v="293" actId="931"/>
          <ac:spMkLst>
            <pc:docMk/>
            <pc:sldMk cId="927890479" sldId="2516"/>
            <ac:spMk id="32" creationId="{78A59F86-2626-40B4-9554-0E8A2D173CD5}"/>
          </ac:spMkLst>
        </pc:spChg>
        <pc:spChg chg="add del mod">
          <ac:chgData name="Tariq Abubaker" userId="432f6d09324bb7bc" providerId="LiveId" clId="{3276C602-96D8-452E-9401-4D6DF077B4AD}" dt="2019-09-15T23:00:06.034" v="466" actId="478"/>
          <ac:spMkLst>
            <pc:docMk/>
            <pc:sldMk cId="927890479" sldId="2516"/>
            <ac:spMk id="36" creationId="{431D4BAC-2110-40B6-93F1-83048E52B3DF}"/>
          </ac:spMkLst>
        </pc:spChg>
        <pc:spChg chg="add del">
          <ac:chgData name="Tariq Abubaker" userId="432f6d09324bb7bc" providerId="LiveId" clId="{3276C602-96D8-452E-9401-4D6DF077B4AD}" dt="2019-09-15T22:50:03.006" v="305" actId="26606"/>
          <ac:spMkLst>
            <pc:docMk/>
            <pc:sldMk cId="927890479" sldId="2516"/>
            <ac:spMk id="42" creationId="{4038CB10-1F5C-4D54-9DF7-12586DE5B007}"/>
          </ac:spMkLst>
        </pc:spChg>
        <pc:spChg chg="add del">
          <ac:chgData name="Tariq Abubaker" userId="432f6d09324bb7bc" providerId="LiveId" clId="{3276C602-96D8-452E-9401-4D6DF077B4AD}" dt="2019-09-15T22:50:03.006" v="305" actId="26606"/>
          <ac:spMkLst>
            <pc:docMk/>
            <pc:sldMk cId="927890479" sldId="2516"/>
            <ac:spMk id="46" creationId="{73ED6512-6858-4552-B699-9A97FE9A4EA2}"/>
          </ac:spMkLst>
        </pc:spChg>
        <pc:spChg chg="add del">
          <ac:chgData name="Tariq Abubaker" userId="432f6d09324bb7bc" providerId="LiveId" clId="{3276C602-96D8-452E-9401-4D6DF077B4AD}" dt="2019-09-15T22:50:13.772" v="309" actId="26606"/>
          <ac:spMkLst>
            <pc:docMk/>
            <pc:sldMk cId="927890479" sldId="2516"/>
            <ac:spMk id="50" creationId="{9BBC0C84-DC2A-43AE-9576-0A44295E8B9C}"/>
          </ac:spMkLst>
        </pc:spChg>
        <pc:spChg chg="add del">
          <ac:chgData name="Tariq Abubaker" userId="432f6d09324bb7bc" providerId="LiveId" clId="{3276C602-96D8-452E-9401-4D6DF077B4AD}" dt="2019-09-15T22:50:13.772" v="309" actId="26606"/>
          <ac:spMkLst>
            <pc:docMk/>
            <pc:sldMk cId="927890479" sldId="2516"/>
            <ac:spMk id="51" creationId="{E4F9F79B-A093-478E-96B5-EE02BC93A858}"/>
          </ac:spMkLst>
        </pc:spChg>
        <pc:spChg chg="add del">
          <ac:chgData name="Tariq Abubaker" userId="432f6d09324bb7bc" providerId="LiveId" clId="{3276C602-96D8-452E-9401-4D6DF077B4AD}" dt="2019-09-15T22:50:13.772" v="309" actId="26606"/>
          <ac:spMkLst>
            <pc:docMk/>
            <pc:sldMk cId="927890479" sldId="2516"/>
            <ac:spMk id="53" creationId="{F7194F93-1F71-4A70-9DF1-28F183771111}"/>
          </ac:spMkLst>
        </pc:spChg>
        <pc:spChg chg="add del">
          <ac:chgData name="Tariq Abubaker" userId="432f6d09324bb7bc" providerId="LiveId" clId="{3276C602-96D8-452E-9401-4D6DF077B4AD}" dt="2019-09-15T23:06:06.464" v="518" actId="478"/>
          <ac:spMkLst>
            <pc:docMk/>
            <pc:sldMk cId="927890479" sldId="2516"/>
            <ac:spMk id="54" creationId="{8122B050-C8EF-4853-B0B3-ED20C10D25A4}"/>
          </ac:spMkLst>
        </pc:spChg>
        <pc:spChg chg="add del">
          <ac:chgData name="Tariq Abubaker" userId="432f6d09324bb7bc" providerId="LiveId" clId="{3276C602-96D8-452E-9401-4D6DF077B4AD}" dt="2019-09-15T22:50:17.220" v="311" actId="26606"/>
          <ac:spMkLst>
            <pc:docMk/>
            <pc:sldMk cId="927890479" sldId="2516"/>
            <ac:spMk id="55" creationId="{CF62D2A7-8207-488C-9F46-316BA81A16C8}"/>
          </ac:spMkLst>
        </pc:spChg>
        <pc:spChg chg="add mod">
          <ac:chgData name="Tariq Abubaker" userId="432f6d09324bb7bc" providerId="LiveId" clId="{3276C602-96D8-452E-9401-4D6DF077B4AD}" dt="2019-09-15T23:01:39.492" v="485"/>
          <ac:spMkLst>
            <pc:docMk/>
            <pc:sldMk cId="927890479" sldId="2516"/>
            <ac:spMk id="56" creationId="{4F4842EC-1268-45C3-B4BC-ED6712C99FA8}"/>
          </ac:spMkLst>
        </pc:spChg>
        <pc:picChg chg="del">
          <ac:chgData name="Tariq Abubaker" userId="432f6d09324bb7bc" providerId="LiveId" clId="{3276C602-96D8-452E-9401-4D6DF077B4AD}" dt="2019-09-15T22:30:52.305" v="188" actId="478"/>
          <ac:picMkLst>
            <pc:docMk/>
            <pc:sldMk cId="927890479" sldId="2516"/>
            <ac:picMk id="5" creationId="{2CD1B0C5-D6FE-4CFF-A53B-A3AB4DC5ABF6}"/>
          </ac:picMkLst>
        </pc:picChg>
        <pc:picChg chg="del">
          <ac:chgData name="Tariq Abubaker" userId="432f6d09324bb7bc" providerId="LiveId" clId="{3276C602-96D8-452E-9401-4D6DF077B4AD}" dt="2019-09-15T22:51:10.628" v="327" actId="478"/>
          <ac:picMkLst>
            <pc:docMk/>
            <pc:sldMk cId="927890479" sldId="2516"/>
            <ac:picMk id="7" creationId="{91F13A2A-C8C5-4F10-9751-AB0D619F3D39}"/>
          </ac:picMkLst>
        </pc:picChg>
        <pc:picChg chg="add del mod ord modCrop">
          <ac:chgData name="Tariq Abubaker" userId="432f6d09324bb7bc" providerId="LiveId" clId="{3276C602-96D8-452E-9401-4D6DF077B4AD}" dt="2019-09-15T22:49:09.115" v="292" actId="478"/>
          <ac:picMkLst>
            <pc:docMk/>
            <pc:sldMk cId="927890479" sldId="2516"/>
            <ac:picMk id="8" creationId="{427BBDC2-DE7A-4319-8F75-3C02D771B429}"/>
          </ac:picMkLst>
        </pc:picChg>
        <pc:picChg chg="del">
          <ac:chgData name="Tariq Abubaker" userId="432f6d09324bb7bc" providerId="LiveId" clId="{3276C602-96D8-452E-9401-4D6DF077B4AD}" dt="2019-09-15T22:51:12.421" v="328" actId="478"/>
          <ac:picMkLst>
            <pc:docMk/>
            <pc:sldMk cId="927890479" sldId="2516"/>
            <ac:picMk id="9" creationId="{DDE6B7EA-C0C3-429D-82D4-32E8478655E5}"/>
          </ac:picMkLst>
        </pc:picChg>
        <pc:picChg chg="add del mod ord">
          <ac:chgData name="Tariq Abubaker" userId="432f6d09324bb7bc" providerId="LiveId" clId="{3276C602-96D8-452E-9401-4D6DF077B4AD}" dt="2019-09-15T22:38:23.077" v="264" actId="931"/>
          <ac:picMkLst>
            <pc:docMk/>
            <pc:sldMk cId="927890479" sldId="2516"/>
            <ac:picMk id="15" creationId="{EA87D90D-80F6-4B23-9C50-A900439095A5}"/>
          </ac:picMkLst>
        </pc:picChg>
        <pc:picChg chg="add del">
          <ac:chgData name="Tariq Abubaker" userId="432f6d09324bb7bc" providerId="LiveId" clId="{3276C602-96D8-452E-9401-4D6DF077B4AD}" dt="2019-09-15T22:38:00.967" v="241" actId="26606"/>
          <ac:picMkLst>
            <pc:docMk/>
            <pc:sldMk cId="927890479" sldId="2516"/>
            <ac:picMk id="17" creationId="{54DDEBDD-D8BD-41A6-8A0D-B00E3768B0F9}"/>
          </ac:picMkLst>
        </pc:picChg>
        <pc:picChg chg="add del">
          <ac:chgData name="Tariq Abubaker" userId="432f6d09324bb7bc" providerId="LiveId" clId="{3276C602-96D8-452E-9401-4D6DF077B4AD}" dt="2019-09-15T22:31:26.324" v="193" actId="26606"/>
          <ac:picMkLst>
            <pc:docMk/>
            <pc:sldMk cId="927890479" sldId="2516"/>
            <ac:picMk id="18" creationId="{54DDEBDD-D8BD-41A6-8A0D-B00E3768B0F9}"/>
          </ac:picMkLst>
        </pc:picChg>
        <pc:picChg chg="add del">
          <ac:chgData name="Tariq Abubaker" userId="432f6d09324bb7bc" providerId="LiveId" clId="{3276C602-96D8-452E-9401-4D6DF077B4AD}" dt="2019-09-15T22:31:30.401" v="195" actId="26606"/>
          <ac:picMkLst>
            <pc:docMk/>
            <pc:sldMk cId="927890479" sldId="2516"/>
            <ac:picMk id="22" creationId="{AE113210-7872-481A-ADE6-3A05CCAF5EB2}"/>
          </ac:picMkLst>
        </pc:picChg>
        <pc:picChg chg="add del">
          <ac:chgData name="Tariq Abubaker" userId="432f6d09324bb7bc" providerId="LiveId" clId="{3276C602-96D8-452E-9401-4D6DF077B4AD}" dt="2019-09-15T22:38:09.418" v="249" actId="26606"/>
          <ac:picMkLst>
            <pc:docMk/>
            <pc:sldMk cId="927890479" sldId="2516"/>
            <ac:picMk id="25" creationId="{19AE98B8-B73A-4724-B639-017087F9239F}"/>
          </ac:picMkLst>
        </pc:picChg>
        <pc:picChg chg="add del">
          <ac:chgData name="Tariq Abubaker" userId="432f6d09324bb7bc" providerId="LiveId" clId="{3276C602-96D8-452E-9401-4D6DF077B4AD}" dt="2019-09-15T22:38:16.388" v="259" actId="26606"/>
          <ac:picMkLst>
            <pc:docMk/>
            <pc:sldMk cId="927890479" sldId="2516"/>
            <ac:picMk id="28" creationId="{19AE98B8-B73A-4724-B639-017087F9239F}"/>
          </ac:picMkLst>
        </pc:picChg>
        <pc:picChg chg="add mod ord">
          <ac:chgData name="Tariq Abubaker" userId="432f6d09324bb7bc" providerId="LiveId" clId="{3276C602-96D8-452E-9401-4D6DF077B4AD}" dt="2019-09-15T22:50:17.220" v="311" actId="26606"/>
          <ac:picMkLst>
            <pc:docMk/>
            <pc:sldMk cId="927890479" sldId="2516"/>
            <ac:picMk id="34" creationId="{4E3EF044-E821-4ECE-A30F-354099A0769A}"/>
          </ac:picMkLst>
        </pc:picChg>
        <pc:picChg chg="add del">
          <ac:chgData name="Tariq Abubaker" userId="432f6d09324bb7bc" providerId="LiveId" clId="{3276C602-96D8-452E-9401-4D6DF077B4AD}" dt="2019-09-15T22:50:01.912" v="301" actId="26606"/>
          <ac:picMkLst>
            <pc:docMk/>
            <pc:sldMk cId="927890479" sldId="2516"/>
            <ac:picMk id="41" creationId="{19AE98B8-B73A-4724-B639-017087F9239F}"/>
          </ac:picMkLst>
        </pc:picChg>
        <pc:picChg chg="add del">
          <ac:chgData name="Tariq Abubaker" userId="432f6d09324bb7bc" providerId="LiveId" clId="{3276C602-96D8-452E-9401-4D6DF077B4AD}" dt="2019-09-15T22:49:57.781" v="297" actId="26606"/>
          <ac:picMkLst>
            <pc:docMk/>
            <pc:sldMk cId="927890479" sldId="2516"/>
            <ac:picMk id="44" creationId="{54DDEBDD-D8BD-41A6-8A0D-B00E3768B0F9}"/>
          </ac:picMkLst>
        </pc:picChg>
        <pc:picChg chg="add mod ord">
          <ac:chgData name="Tariq Abubaker" userId="432f6d09324bb7bc" providerId="LiveId" clId="{3276C602-96D8-452E-9401-4D6DF077B4AD}" dt="2019-09-15T23:02:24.314" v="486" actId="1076"/>
          <ac:picMkLst>
            <pc:docMk/>
            <pc:sldMk cId="927890479" sldId="2516"/>
            <ac:picMk id="47" creationId="{C1D2BC07-7700-488E-92CB-4BE1358E3769}"/>
          </ac:picMkLst>
        </pc:picChg>
        <pc:picChg chg="add mod ord">
          <ac:chgData name="Tariq Abubaker" userId="432f6d09324bb7bc" providerId="LiveId" clId="{3276C602-96D8-452E-9401-4D6DF077B4AD}" dt="2019-09-15T23:02:33.880" v="487" actId="1076"/>
          <ac:picMkLst>
            <pc:docMk/>
            <pc:sldMk cId="927890479" sldId="2516"/>
            <ac:picMk id="49" creationId="{6D82A7D7-5CF1-400B-B413-6C03FDD27641}"/>
          </ac:picMkLst>
        </pc:picChg>
        <pc:cxnChg chg="add del">
          <ac:chgData name="Tariq Abubaker" userId="432f6d09324bb7bc" providerId="LiveId" clId="{3276C602-96D8-452E-9401-4D6DF077B4AD}" dt="2019-09-15T22:37:45.876" v="237" actId="26606"/>
          <ac:cxnSpMkLst>
            <pc:docMk/>
            <pc:sldMk cId="927890479" sldId="2516"/>
            <ac:cxnSpMk id="13" creationId="{E4A809D5-3600-46D4-A466-67F2349A54FB}"/>
          </ac:cxnSpMkLst>
        </pc:cxnChg>
        <pc:cxnChg chg="add del">
          <ac:chgData name="Tariq Abubaker" userId="432f6d09324bb7bc" providerId="LiveId" clId="{3276C602-96D8-452E-9401-4D6DF077B4AD}" dt="2019-09-15T22:49:26.869" v="294" actId="26606"/>
          <ac:cxnSpMkLst>
            <pc:docMk/>
            <pc:sldMk cId="927890479" sldId="2516"/>
            <ac:cxnSpMk id="14" creationId="{E4A809D5-3600-46D4-A466-67F2349A54FB}"/>
          </ac:cxnSpMkLst>
        </pc:cxnChg>
        <pc:cxnChg chg="add del">
          <ac:chgData name="Tariq Abubaker" userId="432f6d09324bb7bc" providerId="LiveId" clId="{3276C602-96D8-452E-9401-4D6DF077B4AD}" dt="2019-09-15T22:31:21.761" v="191" actId="26606"/>
          <ac:cxnSpMkLst>
            <pc:docMk/>
            <pc:sldMk cId="927890479" sldId="2516"/>
            <ac:cxnSpMk id="16" creationId="{E4A809D5-3600-46D4-A466-67F2349A54FB}"/>
          </ac:cxnSpMkLst>
        </pc:cxnChg>
        <pc:cxnChg chg="add del">
          <ac:chgData name="Tariq Abubaker" userId="432f6d09324bb7bc" providerId="LiveId" clId="{3276C602-96D8-452E-9401-4D6DF077B4AD}" dt="2019-09-15T22:31:34.362" v="199" actId="26606"/>
          <ac:cxnSpMkLst>
            <pc:docMk/>
            <pc:sldMk cId="927890479" sldId="2516"/>
            <ac:cxnSpMk id="26" creationId="{A7F400EE-A8A5-48AF-B4D6-291B52C6F0B0}"/>
          </ac:cxnSpMkLst>
        </pc:cxnChg>
        <pc:cxnChg chg="add del">
          <ac:chgData name="Tariq Abubaker" userId="432f6d09324bb7bc" providerId="LiveId" clId="{3276C602-96D8-452E-9401-4D6DF077B4AD}" dt="2019-09-15T22:38:13.669" v="255" actId="26606"/>
          <ac:cxnSpMkLst>
            <pc:docMk/>
            <pc:sldMk cId="927890479" sldId="2516"/>
            <ac:cxnSpMk id="27" creationId="{A7F400EE-A8A5-48AF-B4D6-291B52C6F0B0}"/>
          </ac:cxnSpMkLst>
        </pc:cxnChg>
        <pc:cxnChg chg="add del">
          <ac:chgData name="Tariq Abubaker" userId="432f6d09324bb7bc" providerId="LiveId" clId="{3276C602-96D8-452E-9401-4D6DF077B4AD}" dt="2019-09-15T22:50:17.226" v="312" actId="26606"/>
          <ac:cxnSpMkLst>
            <pc:docMk/>
            <pc:sldMk cId="927890479" sldId="2516"/>
            <ac:cxnSpMk id="39" creationId="{E4A809D5-3600-46D4-A466-67F2349A54FB}"/>
          </ac:cxnSpMkLst>
        </pc:cxnChg>
        <pc:cxnChg chg="add del">
          <ac:chgData name="Tariq Abubaker" userId="432f6d09324bb7bc" providerId="LiveId" clId="{3276C602-96D8-452E-9401-4D6DF077B4AD}" dt="2019-09-15T22:50:09.386" v="307" actId="26606"/>
          <ac:cxnSpMkLst>
            <pc:docMk/>
            <pc:sldMk cId="927890479" sldId="2516"/>
            <ac:cxnSpMk id="48" creationId="{E4A809D5-3600-46D4-A466-67F2349A54FB}"/>
          </ac:cxnSpMkLst>
        </pc:cxnChg>
        <pc:cxnChg chg="add del">
          <ac:chgData name="Tariq Abubaker" userId="432f6d09324bb7bc" providerId="LiveId" clId="{3276C602-96D8-452E-9401-4D6DF077B4AD}" dt="2019-09-15T22:50:13.772" v="309" actId="26606"/>
          <ac:cxnSpMkLst>
            <pc:docMk/>
            <pc:sldMk cId="927890479" sldId="2516"/>
            <ac:cxnSpMk id="52" creationId="{D4C22394-EBC2-4FAF-A555-6C02D589EED7}"/>
          </ac:cxnSpMkLst>
        </pc:cxnChg>
        <pc:cxnChg chg="add">
          <ac:chgData name="Tariq Abubaker" userId="432f6d09324bb7bc" providerId="LiveId" clId="{3276C602-96D8-452E-9401-4D6DF077B4AD}" dt="2019-09-15T22:50:17.226" v="312" actId="26606"/>
          <ac:cxnSpMkLst>
            <pc:docMk/>
            <pc:sldMk cId="927890479" sldId="2516"/>
            <ac:cxnSpMk id="57" creationId="{E4A809D5-3600-46D4-A466-67F2349A54FB}"/>
          </ac:cxnSpMkLst>
        </pc:cxnChg>
      </pc:sldChg>
      <pc:sldChg chg="addSp delSp modSp mod modTransition setBg setClrOvrMap">
        <pc:chgData name="Tariq Abubaker" userId="432f6d09324bb7bc" providerId="LiveId" clId="{3276C602-96D8-452E-9401-4D6DF077B4AD}" dt="2019-09-15T23:18:32.360" v="653"/>
        <pc:sldMkLst>
          <pc:docMk/>
          <pc:sldMk cId="2614432006" sldId="2518"/>
        </pc:sldMkLst>
        <pc:spChg chg="del mod">
          <ac:chgData name="Tariq Abubaker" userId="432f6d09324bb7bc" providerId="LiveId" clId="{3276C602-96D8-452E-9401-4D6DF077B4AD}" dt="2019-09-15T23:02:58.150" v="488" actId="478"/>
          <ac:spMkLst>
            <pc:docMk/>
            <pc:sldMk cId="2614432006" sldId="2518"/>
            <ac:spMk id="2" creationId="{B0D9808A-3525-4C80-B834-DBAEC0FB37F4}"/>
          </ac:spMkLst>
        </pc:spChg>
        <pc:spChg chg="mod">
          <ac:chgData name="Tariq Abubaker" userId="432f6d09324bb7bc" providerId="LiveId" clId="{3276C602-96D8-452E-9401-4D6DF077B4AD}" dt="2019-09-15T22:57:07.489" v="450" actId="27636"/>
          <ac:spMkLst>
            <pc:docMk/>
            <pc:sldMk cId="2614432006" sldId="2518"/>
            <ac:spMk id="4" creationId="{39610B53-BE39-4EFB-B686-9C5728E3D3D5}"/>
          </ac:spMkLst>
        </pc:spChg>
        <pc:spChg chg="del">
          <ac:chgData name="Tariq Abubaker" userId="432f6d09324bb7bc" providerId="LiveId" clId="{3276C602-96D8-452E-9401-4D6DF077B4AD}" dt="2019-09-15T22:20:59.398" v="6" actId="931"/>
          <ac:spMkLst>
            <pc:docMk/>
            <pc:sldMk cId="2614432006" sldId="2518"/>
            <ac:spMk id="6" creationId="{8369A5DB-F8A4-49F1-9DE6-F458FCC43952}"/>
          </ac:spMkLst>
        </pc:spChg>
        <pc:spChg chg="del mod ord">
          <ac:chgData name="Tariq Abubaker" userId="432f6d09324bb7bc" providerId="LiveId" clId="{3276C602-96D8-452E-9401-4D6DF077B4AD}" dt="2019-09-15T22:54:31.118" v="380" actId="478"/>
          <ac:spMkLst>
            <pc:docMk/>
            <pc:sldMk cId="2614432006" sldId="2518"/>
            <ac:spMk id="8" creationId="{28D07A4B-1B5F-485F-8902-BF229C6552AB}"/>
          </ac:spMkLst>
        </pc:spChg>
        <pc:spChg chg="add del">
          <ac:chgData name="Tariq Abubaker" userId="432f6d09324bb7bc" providerId="LiveId" clId="{3276C602-96D8-452E-9401-4D6DF077B4AD}" dt="2019-09-15T22:21:32.705" v="14" actId="26606"/>
          <ac:spMkLst>
            <pc:docMk/>
            <pc:sldMk cId="2614432006" sldId="2518"/>
            <ac:spMk id="11" creationId="{F56F5174-31D9-4DBB-AAB7-A1FD7BDB1352}"/>
          </ac:spMkLst>
        </pc:spChg>
        <pc:spChg chg="add del">
          <ac:chgData name="Tariq Abubaker" userId="432f6d09324bb7bc" providerId="LiveId" clId="{3276C602-96D8-452E-9401-4D6DF077B4AD}" dt="2019-09-15T22:21:45.577" v="26" actId="26606"/>
          <ac:spMkLst>
            <pc:docMk/>
            <pc:sldMk cId="2614432006" sldId="2518"/>
            <ac:spMk id="13" creationId="{F56F5174-31D9-4DBB-AAB7-A1FD7BDB1352}"/>
          </ac:spMkLst>
        </pc:spChg>
        <pc:spChg chg="add del">
          <ac:chgData name="Tariq Abubaker" userId="432f6d09324bb7bc" providerId="LiveId" clId="{3276C602-96D8-452E-9401-4D6DF077B4AD}" dt="2019-09-15T22:21:17.908" v="8" actId="26606"/>
          <ac:spMkLst>
            <pc:docMk/>
            <pc:sldMk cId="2614432006" sldId="2518"/>
            <ac:spMk id="14" creationId="{CF62D2A7-8207-488C-9F46-316BA81A16C8}"/>
          </ac:spMkLst>
        </pc:spChg>
        <pc:spChg chg="add del">
          <ac:chgData name="Tariq Abubaker" userId="432f6d09324bb7bc" providerId="LiveId" clId="{3276C602-96D8-452E-9401-4D6DF077B4AD}" dt="2019-09-15T22:21:45.577" v="26" actId="26606"/>
          <ac:spMkLst>
            <pc:docMk/>
            <pc:sldMk cId="2614432006" sldId="2518"/>
            <ac:spMk id="17" creationId="{F9A95BEE-6BB1-4A28-A8E6-A34B2E42EF87}"/>
          </ac:spMkLst>
        </pc:spChg>
        <pc:spChg chg="add del">
          <ac:chgData name="Tariq Abubaker" userId="432f6d09324bb7bc" providerId="LiveId" clId="{3276C602-96D8-452E-9401-4D6DF077B4AD}" dt="2019-09-15T22:21:32.705" v="14" actId="26606"/>
          <ac:spMkLst>
            <pc:docMk/>
            <pc:sldMk cId="2614432006" sldId="2518"/>
            <ac:spMk id="18" creationId="{F9A95BEE-6BB1-4A28-A8E6-A34B2E42EF87}"/>
          </ac:spMkLst>
        </pc:spChg>
        <pc:spChg chg="add del mod">
          <ac:chgData name="Tariq Abubaker" userId="432f6d09324bb7bc" providerId="LiveId" clId="{3276C602-96D8-452E-9401-4D6DF077B4AD}" dt="2019-09-15T23:03:05.194" v="490" actId="478"/>
          <ac:spMkLst>
            <pc:docMk/>
            <pc:sldMk cId="2614432006" sldId="2518"/>
            <ac:spMk id="21" creationId="{18C620D3-6DE2-4949-98D3-4AF6D88E5229}"/>
          </ac:spMkLst>
        </pc:spChg>
        <pc:spChg chg="add del">
          <ac:chgData name="Tariq Abubaker" userId="432f6d09324bb7bc" providerId="LiveId" clId="{3276C602-96D8-452E-9401-4D6DF077B4AD}" dt="2019-09-15T23:06:08.679" v="519" actId="478"/>
          <ac:spMkLst>
            <pc:docMk/>
            <pc:sldMk cId="2614432006" sldId="2518"/>
            <ac:spMk id="23" creationId="{E5D781F2-50A2-438B-BF57-AEA01526A440}"/>
          </ac:spMkLst>
        </pc:spChg>
        <pc:spChg chg="add del">
          <ac:chgData name="Tariq Abubaker" userId="432f6d09324bb7bc" providerId="LiveId" clId="{3276C602-96D8-452E-9401-4D6DF077B4AD}" dt="2019-09-15T22:21:41.133" v="20" actId="26606"/>
          <ac:spMkLst>
            <pc:docMk/>
            <pc:sldMk cId="2614432006" sldId="2518"/>
            <ac:spMk id="24" creationId="{CF62D2A7-8207-488C-9F46-316BA81A16C8}"/>
          </ac:spMkLst>
        </pc:spChg>
        <pc:spChg chg="add mod">
          <ac:chgData name="Tariq Abubaker" userId="432f6d09324bb7bc" providerId="LiveId" clId="{3276C602-96D8-452E-9401-4D6DF077B4AD}" dt="2019-09-15T23:03:10.114" v="501" actId="20577"/>
          <ac:spMkLst>
            <pc:docMk/>
            <pc:sldMk cId="2614432006" sldId="2518"/>
            <ac:spMk id="27" creationId="{034D7B16-11A7-4A38-8098-C3ACF6C0C973}"/>
          </ac:spMkLst>
        </pc:spChg>
        <pc:picChg chg="add mod ord">
          <ac:chgData name="Tariq Abubaker" userId="432f6d09324bb7bc" providerId="LiveId" clId="{3276C602-96D8-452E-9401-4D6DF077B4AD}" dt="2019-09-15T22:30:17.183" v="186" actId="14100"/>
          <ac:picMkLst>
            <pc:docMk/>
            <pc:sldMk cId="2614432006" sldId="2518"/>
            <ac:picMk id="5" creationId="{1B864F88-977E-48DA-A1DF-D624896E18A5}"/>
          </ac:picMkLst>
        </pc:picChg>
        <pc:picChg chg="mod">
          <ac:chgData name="Tariq Abubaker" userId="432f6d09324bb7bc" providerId="LiveId" clId="{3276C602-96D8-452E-9401-4D6DF077B4AD}" dt="2019-09-15T22:57:21.885" v="453" actId="1076"/>
          <ac:picMkLst>
            <pc:docMk/>
            <pc:sldMk cId="2614432006" sldId="2518"/>
            <ac:picMk id="7" creationId="{91F13A2A-C8C5-4F10-9751-AB0D619F3D39}"/>
          </ac:picMkLst>
        </pc:picChg>
        <pc:picChg chg="del mod">
          <ac:chgData name="Tariq Abubaker" userId="432f6d09324bb7bc" providerId="LiveId" clId="{3276C602-96D8-452E-9401-4D6DF077B4AD}" dt="2019-09-15T22:57:10.237" v="451" actId="478"/>
          <ac:picMkLst>
            <pc:docMk/>
            <pc:sldMk cId="2614432006" sldId="2518"/>
            <ac:picMk id="9" creationId="{DDE6B7EA-C0C3-429D-82D4-32E8478655E5}"/>
          </ac:picMkLst>
        </pc:picChg>
        <pc:picChg chg="add del">
          <ac:chgData name="Tariq Abubaker" userId="432f6d09324bb7bc" providerId="LiveId" clId="{3276C602-96D8-452E-9401-4D6DF077B4AD}" dt="2019-09-15T22:21:32.705" v="14" actId="26606"/>
          <ac:picMkLst>
            <pc:docMk/>
            <pc:sldMk cId="2614432006" sldId="2518"/>
            <ac:picMk id="12" creationId="{AE113210-7872-481A-ADE6-3A05CCAF5EB2}"/>
          </ac:picMkLst>
        </pc:picChg>
        <pc:picChg chg="add del">
          <ac:chgData name="Tariq Abubaker" userId="432f6d09324bb7bc" providerId="LiveId" clId="{3276C602-96D8-452E-9401-4D6DF077B4AD}" dt="2019-09-15T22:21:45.577" v="26" actId="26606"/>
          <ac:picMkLst>
            <pc:docMk/>
            <pc:sldMk cId="2614432006" sldId="2518"/>
            <ac:picMk id="15" creationId="{AE113210-7872-481A-ADE6-3A05CCAF5EB2}"/>
          </ac:picMkLst>
        </pc:picChg>
        <pc:picChg chg="add del">
          <ac:chgData name="Tariq Abubaker" userId="432f6d09324bb7bc" providerId="LiveId" clId="{3276C602-96D8-452E-9401-4D6DF077B4AD}" dt="2019-09-15T22:21:39.023" v="18" actId="26606"/>
          <ac:picMkLst>
            <pc:docMk/>
            <pc:sldMk cId="2614432006" sldId="2518"/>
            <ac:picMk id="22" creationId="{19AE98B8-B73A-4724-B639-017087F9239F}"/>
          </ac:picMkLst>
        </pc:picChg>
        <pc:cxnChg chg="add del">
          <ac:chgData name="Tariq Abubaker" userId="432f6d09324bb7bc" providerId="LiveId" clId="{3276C602-96D8-452E-9401-4D6DF077B4AD}" dt="2019-09-15T22:21:23.204" v="10" actId="26606"/>
          <ac:cxnSpMkLst>
            <pc:docMk/>
            <pc:sldMk cId="2614432006" sldId="2518"/>
            <ac:cxnSpMk id="16" creationId="{A7F400EE-A8A5-48AF-B4D6-291B52C6F0B0}"/>
          </ac:cxnSpMkLst>
        </pc:cxnChg>
        <pc:cxnChg chg="add">
          <ac:chgData name="Tariq Abubaker" userId="432f6d09324bb7bc" providerId="LiveId" clId="{3276C602-96D8-452E-9401-4D6DF077B4AD}" dt="2019-09-15T22:21:45.589" v="27" actId="26606"/>
          <ac:cxnSpMkLst>
            <pc:docMk/>
            <pc:sldMk cId="2614432006" sldId="2518"/>
            <ac:cxnSpMk id="19" creationId="{E4A809D5-3600-46D4-A466-67F2349A54FB}"/>
          </ac:cxnSpMkLst>
        </pc:cxnChg>
        <pc:cxnChg chg="add del">
          <ac:chgData name="Tariq Abubaker" userId="432f6d09324bb7bc" providerId="LiveId" clId="{3276C602-96D8-452E-9401-4D6DF077B4AD}" dt="2019-09-15T22:21:35.950" v="16" actId="26606"/>
          <ac:cxnSpMkLst>
            <pc:docMk/>
            <pc:sldMk cId="2614432006" sldId="2518"/>
            <ac:cxnSpMk id="20" creationId="{E4A809D5-3600-46D4-A466-67F2349A54FB}"/>
          </ac:cxnSpMkLst>
        </pc:cxnChg>
        <pc:cxnChg chg="add del">
          <ac:chgData name="Tariq Abubaker" userId="432f6d09324bb7bc" providerId="LiveId" clId="{3276C602-96D8-452E-9401-4D6DF077B4AD}" dt="2019-09-15T22:21:42.879" v="22" actId="26606"/>
          <ac:cxnSpMkLst>
            <pc:docMk/>
            <pc:sldMk cId="2614432006" sldId="2518"/>
            <ac:cxnSpMk id="26" creationId="{A7F400EE-A8A5-48AF-B4D6-291B52C6F0B0}"/>
          </ac:cxnSpMkLst>
        </pc:cxnChg>
      </pc:sldChg>
      <pc:sldChg chg="modSp modAnim">
        <pc:chgData name="Tariq Abubaker" userId="432f6d09324bb7bc" providerId="LiveId" clId="{3276C602-96D8-452E-9401-4D6DF077B4AD}" dt="2019-09-15T23:11:00.550" v="555"/>
        <pc:sldMkLst>
          <pc:docMk/>
          <pc:sldMk cId="2453650499" sldId="2519"/>
        </pc:sldMkLst>
        <pc:graphicFrameChg chg="mod">
          <ac:chgData name="Tariq Abubaker" userId="432f6d09324bb7bc" providerId="LiveId" clId="{3276C602-96D8-452E-9401-4D6DF077B4AD}" dt="2019-09-15T23:10:39.508" v="553"/>
          <ac:graphicFrameMkLst>
            <pc:docMk/>
            <pc:sldMk cId="2453650499" sldId="2519"/>
            <ac:graphicFrameMk id="9" creationId="{53173636-518A-4E20-9F8C-B40FD7F95DF1}"/>
          </ac:graphicFrameMkLst>
        </pc:graphicFrameChg>
      </pc:sldChg>
      <pc:sldChg chg="modSp modAnim">
        <pc:chgData name="Tariq Abubaker" userId="432f6d09324bb7bc" providerId="LiveId" clId="{3276C602-96D8-452E-9401-4D6DF077B4AD}" dt="2019-09-15T23:11:37.721" v="562"/>
        <pc:sldMkLst>
          <pc:docMk/>
          <pc:sldMk cId="2701132360" sldId="2520"/>
        </pc:sldMkLst>
        <pc:spChg chg="mod">
          <ac:chgData name="Tariq Abubaker" userId="432f6d09324bb7bc" providerId="LiveId" clId="{3276C602-96D8-452E-9401-4D6DF077B4AD}" dt="2019-09-15T23:03:47.191" v="514" actId="5793"/>
          <ac:spMkLst>
            <pc:docMk/>
            <pc:sldMk cId="2701132360" sldId="2520"/>
            <ac:spMk id="5" creationId="{705E95A1-5676-4046-8006-1157A2A8543B}"/>
          </ac:spMkLst>
        </pc:spChg>
      </pc:sldChg>
      <pc:sldChg chg="modSp modAnim">
        <pc:chgData name="Tariq Abubaker" userId="432f6d09324bb7bc" providerId="LiveId" clId="{3276C602-96D8-452E-9401-4D6DF077B4AD}" dt="2019-09-15T23:13:42.826" v="581"/>
        <pc:sldMkLst>
          <pc:docMk/>
          <pc:sldMk cId="1442880443" sldId="2521"/>
        </pc:sldMkLst>
        <pc:spChg chg="mod">
          <ac:chgData name="Tariq Abubaker" userId="432f6d09324bb7bc" providerId="LiveId" clId="{3276C602-96D8-452E-9401-4D6DF077B4AD}" dt="2019-09-15T22:16:02.007" v="5" actId="20577"/>
          <ac:spMkLst>
            <pc:docMk/>
            <pc:sldMk cId="1442880443" sldId="2521"/>
            <ac:spMk id="17" creationId="{760EEEB5-6BC3-41EB-B4B4-FF7C3EEAEAED}"/>
          </ac:spMkLst>
        </pc:spChg>
      </pc:sldChg>
      <pc:sldChg chg="ord">
        <pc:chgData name="Tariq Abubaker" userId="432f6d09324bb7bc" providerId="LiveId" clId="{3276C602-96D8-452E-9401-4D6DF077B4AD}" dt="2019-09-15T23:21:44.124" v="657"/>
        <pc:sldMkLst>
          <pc:docMk/>
          <pc:sldMk cId="952195525" sldId="2522"/>
        </pc:sldMkLst>
      </pc:sldChg>
      <pc:sldMasterChg chg="modSp modSldLayout">
        <pc:chgData name="Tariq Abubaker" userId="432f6d09324bb7bc" providerId="LiveId" clId="{3276C602-96D8-452E-9401-4D6DF077B4AD}" dt="2019-09-15T23:05:07.634" v="516" actId="208"/>
        <pc:sldMasterMkLst>
          <pc:docMk/>
          <pc:sldMasterMk cId="2502786320" sldId="2147483707"/>
        </pc:sldMasterMkLst>
        <pc:spChg chg="mod">
          <ac:chgData name="Tariq Abubaker" userId="432f6d09324bb7bc" providerId="LiveId" clId="{3276C602-96D8-452E-9401-4D6DF077B4AD}" dt="2019-09-15T23:05:07.634" v="516" actId="208"/>
          <ac:spMkLst>
            <pc:docMk/>
            <pc:sldMasterMk cId="2502786320" sldId="2147483707"/>
            <ac:spMk id="6" creationId="{5ECA3099-A94F-4C3E-BC29-780EDD38F722}"/>
          </ac:spMkLst>
        </pc:spChg>
        <pc:sldLayoutChg chg="modSp">
          <pc:chgData name="Tariq Abubaker" userId="432f6d09324bb7bc" providerId="LiveId" clId="{3276C602-96D8-452E-9401-4D6DF077B4AD}" dt="2019-09-15T23:04:35.667" v="515" actId="208"/>
          <pc:sldLayoutMkLst>
            <pc:docMk/>
            <pc:sldMasterMk cId="2502786320" sldId="2147483707"/>
            <pc:sldLayoutMk cId="1932141869" sldId="2147483728"/>
          </pc:sldLayoutMkLst>
          <pc:spChg chg="mod">
            <ac:chgData name="Tariq Abubaker" userId="432f6d09324bb7bc" providerId="LiveId" clId="{3276C602-96D8-452E-9401-4D6DF077B4AD}" dt="2019-09-15T23:04:35.667" v="515" actId="208"/>
            <ac:spMkLst>
              <pc:docMk/>
              <pc:sldMasterMk cId="2502786320" sldId="2147483707"/>
              <pc:sldLayoutMk cId="1932141869" sldId="2147483728"/>
              <ac:spMk id="3" creationId="{A95CDFA7-DEA3-4BBE-8D70-0AF654A1E6FF}"/>
            </ac:spMkLst>
          </pc:spChg>
        </pc:sldLayoutChg>
      </pc:sldMasterChg>
    </pc:docChg>
  </pc:docChgLst>
  <pc:docChgLst>
    <pc:chgData name="Tariq Abubaker" userId="432f6d09324bb7bc" providerId="LiveId" clId="{A7F82EE7-16FB-4027-8BE1-2D0B6D0DC94A}"/>
    <pc:docChg chg="undo custSel addSld delSld modSld sldOrd modMainMaster">
      <pc:chgData name="Tariq Abubaker" userId="432f6d09324bb7bc" providerId="LiveId" clId="{A7F82EE7-16FB-4027-8BE1-2D0B6D0DC94A}" dt="2019-09-20T15:56:35.856" v="1306"/>
      <pc:docMkLst>
        <pc:docMk/>
      </pc:docMkLst>
      <pc:sldChg chg="delSp modSp">
        <pc:chgData name="Tariq Abubaker" userId="432f6d09324bb7bc" providerId="LiveId" clId="{A7F82EE7-16FB-4027-8BE1-2D0B6D0DC94A}" dt="2019-09-14T15:17:45.014" v="474" actId="20577"/>
        <pc:sldMkLst>
          <pc:docMk/>
          <pc:sldMk cId="1232570880" sldId="258"/>
        </pc:sldMkLst>
        <pc:spChg chg="del">
          <ac:chgData name="Tariq Abubaker" userId="432f6d09324bb7bc" providerId="LiveId" clId="{A7F82EE7-16FB-4027-8BE1-2D0B6D0DC94A}" dt="2019-09-14T15:17:24.951" v="470" actId="478"/>
          <ac:spMkLst>
            <pc:docMk/>
            <pc:sldMk cId="1232570880" sldId="258"/>
            <ac:spMk id="4" creationId="{821BAF5C-1655-4B3B-B531-DD4153DBCC2D}"/>
          </ac:spMkLst>
        </pc:spChg>
        <pc:spChg chg="mod">
          <ac:chgData name="Tariq Abubaker" userId="432f6d09324bb7bc" providerId="LiveId" clId="{A7F82EE7-16FB-4027-8BE1-2D0B6D0DC94A}" dt="2019-09-14T15:17:45.014" v="474" actId="20577"/>
          <ac:spMkLst>
            <pc:docMk/>
            <pc:sldMk cId="1232570880" sldId="258"/>
            <ac:spMk id="5" creationId="{AA6F978A-E831-4DD1-8431-78B25B7EF769}"/>
          </ac:spMkLst>
        </pc:spChg>
      </pc:sldChg>
      <pc:sldChg chg="modSp">
        <pc:chgData name="Tariq Abubaker" userId="432f6d09324bb7bc" providerId="LiveId" clId="{A7F82EE7-16FB-4027-8BE1-2D0B6D0DC94A}" dt="2019-09-14T15:18:43.203" v="475" actId="208"/>
        <pc:sldMkLst>
          <pc:docMk/>
          <pc:sldMk cId="1329746698" sldId="283"/>
        </pc:sldMkLst>
        <pc:spChg chg="mod">
          <ac:chgData name="Tariq Abubaker" userId="432f6d09324bb7bc" providerId="LiveId" clId="{A7F82EE7-16FB-4027-8BE1-2D0B6D0DC94A}" dt="2019-09-14T15:18:43.203" v="475" actId="208"/>
          <ac:spMkLst>
            <pc:docMk/>
            <pc:sldMk cId="1329746698" sldId="283"/>
            <ac:spMk id="16" creationId="{F28CDBF8-0191-43F9-98FE-B98B08813979}"/>
          </ac:spMkLst>
        </pc:spChg>
      </pc:sldChg>
      <pc:sldChg chg="addSp delSp modSp add ord">
        <pc:chgData name="Tariq Abubaker" userId="432f6d09324bb7bc" providerId="LiveId" clId="{A7F82EE7-16FB-4027-8BE1-2D0B6D0DC94A}" dt="2019-09-14T16:08:13.380" v="954"/>
        <pc:sldMkLst>
          <pc:docMk/>
          <pc:sldMk cId="2575421478" sldId="295"/>
        </pc:sldMkLst>
        <pc:spChg chg="mod">
          <ac:chgData name="Tariq Abubaker" userId="432f6d09324bb7bc" providerId="LiveId" clId="{A7F82EE7-16FB-4027-8BE1-2D0B6D0DC94A}" dt="2019-09-14T16:02:46.104" v="916" actId="20577"/>
          <ac:spMkLst>
            <pc:docMk/>
            <pc:sldMk cId="2575421478" sldId="295"/>
            <ac:spMk id="2" creationId="{E7267129-D582-495A-8F4B-6B9075899DD6}"/>
          </ac:spMkLst>
        </pc:spChg>
        <pc:spChg chg="del mod">
          <ac:chgData name="Tariq Abubaker" userId="432f6d09324bb7bc" providerId="LiveId" clId="{A7F82EE7-16FB-4027-8BE1-2D0B6D0DC94A}" dt="2019-09-14T16:02:49.470" v="917" actId="478"/>
          <ac:spMkLst>
            <pc:docMk/>
            <pc:sldMk cId="2575421478" sldId="295"/>
            <ac:spMk id="3" creationId="{F204AFD2-303D-4B48-AA3E-C96B74D8127A}"/>
          </ac:spMkLst>
        </pc:spChg>
        <pc:spChg chg="add del mod">
          <ac:chgData name="Tariq Abubaker" userId="432f6d09324bb7bc" providerId="LiveId" clId="{A7F82EE7-16FB-4027-8BE1-2D0B6D0DC94A}" dt="2019-09-14T16:03:23.015" v="920" actId="1032"/>
          <ac:spMkLst>
            <pc:docMk/>
            <pc:sldMk cId="2575421478" sldId="295"/>
            <ac:spMk id="5" creationId="{708E78A9-95F8-4512-A962-F33034E2FD13}"/>
          </ac:spMkLst>
        </pc:spChg>
        <pc:graphicFrameChg chg="del">
          <ac:chgData name="Tariq Abubaker" userId="432f6d09324bb7bc" providerId="LiveId" clId="{A7F82EE7-16FB-4027-8BE1-2D0B6D0DC94A}" dt="2019-09-14T16:02:52.045" v="918" actId="478"/>
          <ac:graphicFrameMkLst>
            <pc:docMk/>
            <pc:sldMk cId="2575421478" sldId="295"/>
            <ac:graphicFrameMk id="4" creationId="{BEE0921D-4C1D-4106-9AC0-F73F30E8DA3C}"/>
          </ac:graphicFrameMkLst>
        </pc:graphicFrameChg>
        <pc:graphicFrameChg chg="add mod">
          <ac:chgData name="Tariq Abubaker" userId="432f6d09324bb7bc" providerId="LiveId" clId="{A7F82EE7-16FB-4027-8BE1-2D0B6D0DC94A}" dt="2019-09-14T16:07:02.881" v="952" actId="108"/>
          <ac:graphicFrameMkLst>
            <pc:docMk/>
            <pc:sldMk cId="2575421478" sldId="295"/>
            <ac:graphicFrameMk id="7" creationId="{77F32849-D677-4BDC-A25A-7240238AB3D7}"/>
          </ac:graphicFrameMkLst>
        </pc:graphicFrameChg>
      </pc:sldChg>
      <pc:sldChg chg="modSp">
        <pc:chgData name="Tariq Abubaker" userId="432f6d09324bb7bc" providerId="LiveId" clId="{A7F82EE7-16FB-4027-8BE1-2D0B6D0DC94A}" dt="2019-09-14T15:17:10.630" v="469" actId="207"/>
        <pc:sldMkLst>
          <pc:docMk/>
          <pc:sldMk cId="2453650499" sldId="2519"/>
        </pc:sldMkLst>
        <pc:graphicFrameChg chg="mod">
          <ac:chgData name="Tariq Abubaker" userId="432f6d09324bb7bc" providerId="LiveId" clId="{A7F82EE7-16FB-4027-8BE1-2D0B6D0DC94A}" dt="2019-09-14T15:17:10.630" v="469" actId="207"/>
          <ac:graphicFrameMkLst>
            <pc:docMk/>
            <pc:sldMk cId="2453650499" sldId="2519"/>
            <ac:graphicFrameMk id="9" creationId="{53173636-518A-4E20-9F8C-B40FD7F95DF1}"/>
          </ac:graphicFrameMkLst>
        </pc:graphicFrameChg>
      </pc:sldChg>
      <pc:sldChg chg="addSp delSp modSp add">
        <pc:chgData name="Tariq Abubaker" userId="432f6d09324bb7bc" providerId="LiveId" clId="{A7F82EE7-16FB-4027-8BE1-2D0B6D0DC94A}" dt="2019-09-14T15:37:36.542" v="749"/>
        <pc:sldMkLst>
          <pc:docMk/>
          <pc:sldMk cId="2701132360" sldId="2520"/>
        </pc:sldMkLst>
        <pc:spChg chg="del">
          <ac:chgData name="Tariq Abubaker" userId="432f6d09324bb7bc" providerId="LiveId" clId="{A7F82EE7-16FB-4027-8BE1-2D0B6D0DC94A}" dt="2019-09-14T14:49:25.999" v="16"/>
          <ac:spMkLst>
            <pc:docMk/>
            <pc:sldMk cId="2701132360" sldId="2520"/>
            <ac:spMk id="3" creationId="{2A61140F-E6E3-4825-8E5D-0E1474C52BCB}"/>
          </ac:spMkLst>
        </pc:spChg>
        <pc:spChg chg="del">
          <ac:chgData name="Tariq Abubaker" userId="432f6d09324bb7bc" providerId="LiveId" clId="{A7F82EE7-16FB-4027-8BE1-2D0B6D0DC94A}" dt="2019-09-14T14:49:25.999" v="16"/>
          <ac:spMkLst>
            <pc:docMk/>
            <pc:sldMk cId="2701132360" sldId="2520"/>
            <ac:spMk id="4" creationId="{7802CF48-1464-4282-BAA3-5ADB0EA1BCBC}"/>
          </ac:spMkLst>
        </pc:spChg>
        <pc:spChg chg="add mod">
          <ac:chgData name="Tariq Abubaker" userId="432f6d09324bb7bc" providerId="LiveId" clId="{A7F82EE7-16FB-4027-8BE1-2D0B6D0DC94A}" dt="2019-09-14T15:22:47.883" v="511" actId="20577"/>
          <ac:spMkLst>
            <pc:docMk/>
            <pc:sldMk cId="2701132360" sldId="2520"/>
            <ac:spMk id="5" creationId="{705E95A1-5676-4046-8006-1157A2A8543B}"/>
          </ac:spMkLst>
        </pc:spChg>
        <pc:spChg chg="add del mod">
          <ac:chgData name="Tariq Abubaker" userId="432f6d09324bb7bc" providerId="LiveId" clId="{A7F82EE7-16FB-4027-8BE1-2D0B6D0DC94A}" dt="2019-09-14T14:50:07.642" v="17" actId="1032"/>
          <ac:spMkLst>
            <pc:docMk/>
            <pc:sldMk cId="2701132360" sldId="2520"/>
            <ac:spMk id="6" creationId="{81BA76DF-4AF0-4622-91B7-5436CF38607E}"/>
          </ac:spMkLst>
        </pc:spChg>
        <pc:graphicFrameChg chg="add mod">
          <ac:chgData name="Tariq Abubaker" userId="432f6d09324bb7bc" providerId="LiveId" clId="{A7F82EE7-16FB-4027-8BE1-2D0B6D0DC94A}" dt="2019-09-14T15:37:36.542" v="749"/>
          <ac:graphicFrameMkLst>
            <pc:docMk/>
            <pc:sldMk cId="2701132360" sldId="2520"/>
            <ac:graphicFrameMk id="7" creationId="{3F8F31A7-2CE3-47F2-8094-52BEE2090CD0}"/>
          </ac:graphicFrameMkLst>
        </pc:graphicFrameChg>
      </pc:sldChg>
      <pc:sldChg chg="addSp delSp modSp add ord">
        <pc:chgData name="Tariq Abubaker" userId="432f6d09324bb7bc" providerId="LiveId" clId="{A7F82EE7-16FB-4027-8BE1-2D0B6D0DC94A}" dt="2019-09-20T15:56:35.856" v="1306"/>
        <pc:sldMkLst>
          <pc:docMk/>
          <pc:sldMk cId="1442880443" sldId="2521"/>
        </pc:sldMkLst>
        <pc:spChg chg="del">
          <ac:chgData name="Tariq Abubaker" userId="432f6d09324bb7bc" providerId="LiveId" clId="{A7F82EE7-16FB-4027-8BE1-2D0B6D0DC94A}" dt="2019-09-14T15:26:06.599" v="513" actId="931"/>
          <ac:spMkLst>
            <pc:docMk/>
            <pc:sldMk cId="1442880443" sldId="2521"/>
            <ac:spMk id="2" creationId="{694E2A2E-91CC-4440-900F-70B8647562E6}"/>
          </ac:spMkLst>
        </pc:spChg>
        <pc:spChg chg="add del">
          <ac:chgData name="Tariq Abubaker" userId="432f6d09324bb7bc" providerId="LiveId" clId="{A7F82EE7-16FB-4027-8BE1-2D0B6D0DC94A}" dt="2019-09-14T15:26:53.501" v="526"/>
          <ac:spMkLst>
            <pc:docMk/>
            <pc:sldMk cId="1442880443" sldId="2521"/>
            <ac:spMk id="3" creationId="{859CB320-D96F-4CA1-AA48-7F8DE4EF8587}"/>
          </ac:spMkLst>
        </pc:spChg>
        <pc:spChg chg="add del">
          <ac:chgData name="Tariq Abubaker" userId="432f6d09324bb7bc" providerId="LiveId" clId="{A7F82EE7-16FB-4027-8BE1-2D0B6D0DC94A}" dt="2019-09-14T15:26:53.501" v="526"/>
          <ac:spMkLst>
            <pc:docMk/>
            <pc:sldMk cId="1442880443" sldId="2521"/>
            <ac:spMk id="4" creationId="{5975409B-CCFE-4952-93E3-A78B0A7C75E6}"/>
          </ac:spMkLst>
        </pc:spChg>
        <pc:spChg chg="add del">
          <ac:chgData name="Tariq Abubaker" userId="432f6d09324bb7bc" providerId="LiveId" clId="{A7F82EE7-16FB-4027-8BE1-2D0B6D0DC94A}" dt="2019-09-14T15:26:53.501" v="526"/>
          <ac:spMkLst>
            <pc:docMk/>
            <pc:sldMk cId="1442880443" sldId="2521"/>
            <ac:spMk id="5" creationId="{B6A88C2B-61A1-4E51-8AA8-564C5EF4F40F}"/>
          </ac:spMkLst>
        </pc:spChg>
        <pc:spChg chg="add del">
          <ac:chgData name="Tariq Abubaker" userId="432f6d09324bb7bc" providerId="LiveId" clId="{A7F82EE7-16FB-4027-8BE1-2D0B6D0DC94A}" dt="2019-09-14T15:26:53.501" v="526"/>
          <ac:spMkLst>
            <pc:docMk/>
            <pc:sldMk cId="1442880443" sldId="2521"/>
            <ac:spMk id="7" creationId="{6C88F3C2-021D-4598-80C6-D001632DE797}"/>
          </ac:spMkLst>
        </pc:spChg>
        <pc:spChg chg="add del">
          <ac:chgData name="Tariq Abubaker" userId="432f6d09324bb7bc" providerId="LiveId" clId="{A7F82EE7-16FB-4027-8BE1-2D0B6D0DC94A}" dt="2019-09-14T15:26:53.501" v="526"/>
          <ac:spMkLst>
            <pc:docMk/>
            <pc:sldMk cId="1442880443" sldId="2521"/>
            <ac:spMk id="8" creationId="{CEA4C7D1-85F5-41BA-A74A-79ED4D798D95}"/>
          </ac:spMkLst>
        </pc:spChg>
        <pc:spChg chg="add del mod">
          <ac:chgData name="Tariq Abubaker" userId="432f6d09324bb7bc" providerId="LiveId" clId="{A7F82EE7-16FB-4027-8BE1-2D0B6D0DC94A}" dt="2019-09-14T15:26:48.598" v="525"/>
          <ac:spMkLst>
            <pc:docMk/>
            <pc:sldMk cId="1442880443" sldId="2521"/>
            <ac:spMk id="11" creationId="{B333C652-FDCD-4E8B-BE34-01DACB773450}"/>
          </ac:spMkLst>
        </pc:spChg>
        <pc:spChg chg="add del mod">
          <ac:chgData name="Tariq Abubaker" userId="432f6d09324bb7bc" providerId="LiveId" clId="{A7F82EE7-16FB-4027-8BE1-2D0B6D0DC94A}" dt="2019-09-14T15:26:48.598" v="525"/>
          <ac:spMkLst>
            <pc:docMk/>
            <pc:sldMk cId="1442880443" sldId="2521"/>
            <ac:spMk id="12" creationId="{AC4AE069-D099-4EFB-B2D8-C325291802CB}"/>
          </ac:spMkLst>
        </pc:spChg>
        <pc:spChg chg="add del mod">
          <ac:chgData name="Tariq Abubaker" userId="432f6d09324bb7bc" providerId="LiveId" clId="{A7F82EE7-16FB-4027-8BE1-2D0B6D0DC94A}" dt="2019-09-14T15:26:48.598" v="525"/>
          <ac:spMkLst>
            <pc:docMk/>
            <pc:sldMk cId="1442880443" sldId="2521"/>
            <ac:spMk id="13" creationId="{7810D3AF-3AE5-4F2F-ACDC-8B38EBF6BFB7}"/>
          </ac:spMkLst>
        </pc:spChg>
        <pc:spChg chg="add del mod">
          <ac:chgData name="Tariq Abubaker" userId="432f6d09324bb7bc" providerId="LiveId" clId="{A7F82EE7-16FB-4027-8BE1-2D0B6D0DC94A}" dt="2019-09-14T15:27:04.638" v="527"/>
          <ac:spMkLst>
            <pc:docMk/>
            <pc:sldMk cId="1442880443" sldId="2521"/>
            <ac:spMk id="14" creationId="{3DD179C8-2512-40E5-92D9-7584AD6508F8}"/>
          </ac:spMkLst>
        </pc:spChg>
        <pc:spChg chg="add del mod">
          <ac:chgData name="Tariq Abubaker" userId="432f6d09324bb7bc" providerId="LiveId" clId="{A7F82EE7-16FB-4027-8BE1-2D0B6D0DC94A}" dt="2019-09-14T15:27:04.638" v="527"/>
          <ac:spMkLst>
            <pc:docMk/>
            <pc:sldMk cId="1442880443" sldId="2521"/>
            <ac:spMk id="15" creationId="{0B48ED27-6503-48DA-B5AA-76C02E00141B}"/>
          </ac:spMkLst>
        </pc:spChg>
        <pc:spChg chg="add del mod">
          <ac:chgData name="Tariq Abubaker" userId="432f6d09324bb7bc" providerId="LiveId" clId="{A7F82EE7-16FB-4027-8BE1-2D0B6D0DC94A}" dt="2019-09-14T15:27:04.638" v="527"/>
          <ac:spMkLst>
            <pc:docMk/>
            <pc:sldMk cId="1442880443" sldId="2521"/>
            <ac:spMk id="16" creationId="{77E65E99-8356-4C97-BFB3-9E159AF21782}"/>
          </ac:spMkLst>
        </pc:spChg>
        <pc:spChg chg="add mod">
          <ac:chgData name="Tariq Abubaker" userId="432f6d09324bb7bc" providerId="LiveId" clId="{A7F82EE7-16FB-4027-8BE1-2D0B6D0DC94A}" dt="2019-09-14T15:38:05.240" v="761" actId="20577"/>
          <ac:spMkLst>
            <pc:docMk/>
            <pc:sldMk cId="1442880443" sldId="2521"/>
            <ac:spMk id="17" creationId="{760EEEB5-6BC3-41EB-B4B4-FF7C3EEAEAED}"/>
          </ac:spMkLst>
        </pc:spChg>
        <pc:spChg chg="add del mod">
          <ac:chgData name="Tariq Abubaker" userId="432f6d09324bb7bc" providerId="LiveId" clId="{A7F82EE7-16FB-4027-8BE1-2D0B6D0DC94A}" dt="2019-09-14T15:29:09.893" v="621" actId="1032"/>
          <ac:spMkLst>
            <pc:docMk/>
            <pc:sldMk cId="1442880443" sldId="2521"/>
            <ac:spMk id="18" creationId="{124ADA4C-31BE-4ADE-A4C9-1B10AD3C5437}"/>
          </ac:spMkLst>
        </pc:spChg>
        <pc:spChg chg="add del mod">
          <ac:chgData name="Tariq Abubaker" userId="432f6d09324bb7bc" providerId="LiveId" clId="{A7F82EE7-16FB-4027-8BE1-2D0B6D0DC94A}" dt="2019-09-14T15:28:01.146" v="583" actId="478"/>
          <ac:spMkLst>
            <pc:docMk/>
            <pc:sldMk cId="1442880443" sldId="2521"/>
            <ac:spMk id="19" creationId="{F359961B-2228-4BFF-9AE1-92B4AC49013B}"/>
          </ac:spMkLst>
        </pc:spChg>
        <pc:graphicFrameChg chg="add mod">
          <ac:chgData name="Tariq Abubaker" userId="432f6d09324bb7bc" providerId="LiveId" clId="{A7F82EE7-16FB-4027-8BE1-2D0B6D0DC94A}" dt="2019-09-14T15:37:42.243" v="752" actId="108"/>
          <ac:graphicFrameMkLst>
            <pc:docMk/>
            <pc:sldMk cId="1442880443" sldId="2521"/>
            <ac:graphicFrameMk id="20" creationId="{B0017476-8A7D-40BB-9DD8-1EF5DF84B007}"/>
          </ac:graphicFrameMkLst>
        </pc:graphicFrameChg>
        <pc:picChg chg="add mod">
          <ac:chgData name="Tariq Abubaker" userId="432f6d09324bb7bc" providerId="LiveId" clId="{A7F82EE7-16FB-4027-8BE1-2D0B6D0DC94A}" dt="2019-09-14T15:53:35.642" v="788" actId="14826"/>
          <ac:picMkLst>
            <pc:docMk/>
            <pc:sldMk cId="1442880443" sldId="2521"/>
            <ac:picMk id="10" creationId="{F55ADF9B-9EA0-4663-B576-0EBE7E7707B9}"/>
          </ac:picMkLst>
        </pc:picChg>
      </pc:sldChg>
      <pc:sldChg chg="addSp delSp modSp add mod ord">
        <pc:chgData name="Tariq Abubaker" userId="432f6d09324bb7bc" providerId="LiveId" clId="{A7F82EE7-16FB-4027-8BE1-2D0B6D0DC94A}" dt="2019-09-14T15:59:39.048" v="847"/>
        <pc:sldMkLst>
          <pc:docMk/>
          <pc:sldMk cId="952195525" sldId="2522"/>
        </pc:sldMkLst>
        <pc:spChg chg="del">
          <ac:chgData name="Tariq Abubaker" userId="432f6d09324bb7bc" providerId="LiveId" clId="{A7F82EE7-16FB-4027-8BE1-2D0B6D0DC94A}" dt="2019-09-14T15:54:35.879" v="789" actId="931"/>
          <ac:spMkLst>
            <pc:docMk/>
            <pc:sldMk cId="952195525" sldId="2522"/>
            <ac:spMk id="2" creationId="{C64AB7F9-5531-4192-A437-76B9B285DC9B}"/>
          </ac:spMkLst>
        </pc:spChg>
        <pc:spChg chg="mod">
          <ac:chgData name="Tariq Abubaker" userId="432f6d09324bb7bc" providerId="LiveId" clId="{A7F82EE7-16FB-4027-8BE1-2D0B6D0DC94A}" dt="2019-09-14T15:58:58.147" v="841" actId="14100"/>
          <ac:spMkLst>
            <pc:docMk/>
            <pc:sldMk cId="952195525" sldId="2522"/>
            <ac:spMk id="3" creationId="{EEAAFC15-778B-41FF-89E0-52DE4DDDDCD9}"/>
          </ac:spMkLst>
        </pc:spChg>
        <pc:spChg chg="del">
          <ac:chgData name="Tariq Abubaker" userId="432f6d09324bb7bc" providerId="LiveId" clId="{A7F82EE7-16FB-4027-8BE1-2D0B6D0DC94A}" dt="2019-09-14T15:41:27.383" v="782" actId="478"/>
          <ac:spMkLst>
            <pc:docMk/>
            <pc:sldMk cId="952195525" sldId="2522"/>
            <ac:spMk id="4" creationId="{CF75A6E1-5940-4C71-9E40-7B3357960F96}"/>
          </ac:spMkLst>
        </pc:spChg>
        <pc:spChg chg="add del mod">
          <ac:chgData name="Tariq Abubaker" userId="432f6d09324bb7bc" providerId="LiveId" clId="{A7F82EE7-16FB-4027-8BE1-2D0B6D0DC94A}" dt="2019-09-14T15:55:44.058" v="802" actId="931"/>
          <ac:spMkLst>
            <pc:docMk/>
            <pc:sldMk cId="952195525" sldId="2522"/>
            <ac:spMk id="5" creationId="{E3C7F904-A9E7-4F87-9C1A-A4F4A102C6EB}"/>
          </ac:spMkLst>
        </pc:spChg>
        <pc:spChg chg="add del mod">
          <ac:chgData name="Tariq Abubaker" userId="432f6d09324bb7bc" providerId="LiveId" clId="{A7F82EE7-16FB-4027-8BE1-2D0B6D0DC94A}" dt="2019-09-14T15:56:10.942" v="806" actId="478"/>
          <ac:spMkLst>
            <pc:docMk/>
            <pc:sldMk cId="952195525" sldId="2522"/>
            <ac:spMk id="12" creationId="{FC6996DF-1901-4676-A2AE-09091DDC506A}"/>
          </ac:spMkLst>
        </pc:spChg>
        <pc:spChg chg="add del mod">
          <ac:chgData name="Tariq Abubaker" userId="432f6d09324bb7bc" providerId="LiveId" clId="{A7F82EE7-16FB-4027-8BE1-2D0B6D0DC94A}" dt="2019-09-14T15:56:02.575" v="804"/>
          <ac:spMkLst>
            <pc:docMk/>
            <pc:sldMk cId="952195525" sldId="2522"/>
            <ac:spMk id="16" creationId="{E5CEFBC2-0E61-4E79-BC9B-EACF4F8238D4}"/>
          </ac:spMkLst>
        </pc:spChg>
        <pc:spChg chg="add del mod">
          <ac:chgData name="Tariq Abubaker" userId="432f6d09324bb7bc" providerId="LiveId" clId="{A7F82EE7-16FB-4027-8BE1-2D0B6D0DC94A}" dt="2019-09-14T15:57:13.224" v="826"/>
          <ac:spMkLst>
            <pc:docMk/>
            <pc:sldMk cId="952195525" sldId="2522"/>
            <ac:spMk id="17" creationId="{7BBD5C3B-0D2D-4C64-848A-82EE8D3D07C1}"/>
          </ac:spMkLst>
        </pc:spChg>
        <pc:spChg chg="add mod">
          <ac:chgData name="Tariq Abubaker" userId="432f6d09324bb7bc" providerId="LiveId" clId="{A7F82EE7-16FB-4027-8BE1-2D0B6D0DC94A}" dt="2019-09-14T15:58:46.857" v="840" actId="1076"/>
          <ac:spMkLst>
            <pc:docMk/>
            <pc:sldMk cId="952195525" sldId="2522"/>
            <ac:spMk id="18" creationId="{CA8AC0A8-4E6D-46A4-AB88-842C646829B5}"/>
          </ac:spMkLst>
        </pc:spChg>
        <pc:graphicFrameChg chg="add del mod">
          <ac:chgData name="Tariq Abubaker" userId="432f6d09324bb7bc" providerId="LiveId" clId="{A7F82EE7-16FB-4027-8BE1-2D0B6D0DC94A}" dt="2019-09-14T15:43:11.917" v="786" actId="1957"/>
          <ac:graphicFrameMkLst>
            <pc:docMk/>
            <pc:sldMk cId="952195525" sldId="2522"/>
            <ac:graphicFrameMk id="9" creationId="{6D25F995-AA57-494A-9783-4DB779FE80CA}"/>
          </ac:graphicFrameMkLst>
        </pc:graphicFrameChg>
        <pc:picChg chg="add del mod">
          <ac:chgData name="Tariq Abubaker" userId="432f6d09324bb7bc" providerId="LiveId" clId="{A7F82EE7-16FB-4027-8BE1-2D0B6D0DC94A}" dt="2019-09-14T15:55:52.870" v="803" actId="478"/>
          <ac:picMkLst>
            <pc:docMk/>
            <pc:sldMk cId="952195525" sldId="2522"/>
            <ac:picMk id="11" creationId="{307BC971-8DB6-4DCE-82E7-2D11549D0DF9}"/>
          </ac:picMkLst>
        </pc:picChg>
        <pc:picChg chg="add mod">
          <ac:chgData name="Tariq Abubaker" userId="432f6d09324bb7bc" providerId="LiveId" clId="{A7F82EE7-16FB-4027-8BE1-2D0B6D0DC94A}" dt="2019-09-14T15:59:15.113" v="845" actId="14100"/>
          <ac:picMkLst>
            <pc:docMk/>
            <pc:sldMk cId="952195525" sldId="2522"/>
            <ac:picMk id="14" creationId="{5535F083-4054-477B-A9D1-2104018349C5}"/>
          </ac:picMkLst>
        </pc:picChg>
      </pc:sldChg>
      <pc:sldChg chg="addSp delSp modSp add del">
        <pc:chgData name="Tariq Abubaker" userId="432f6d09324bb7bc" providerId="LiveId" clId="{A7F82EE7-16FB-4027-8BE1-2D0B6D0DC94A}" dt="2019-09-14T16:09:22.461" v="979" actId="108"/>
        <pc:sldMkLst>
          <pc:docMk/>
          <pc:sldMk cId="987504140" sldId="2523"/>
        </pc:sldMkLst>
        <pc:spChg chg="del">
          <ac:chgData name="Tariq Abubaker" userId="432f6d09324bb7bc" providerId="LiveId" clId="{A7F82EE7-16FB-4027-8BE1-2D0B6D0DC94A}" dt="2019-09-14T16:09:00.814" v="978" actId="931"/>
          <ac:spMkLst>
            <pc:docMk/>
            <pc:sldMk cId="987504140" sldId="2523"/>
            <ac:spMk id="2" creationId="{3B30CE3C-9D39-4219-AD30-5522BF3C5D9A}"/>
          </ac:spMkLst>
        </pc:spChg>
        <pc:spChg chg="mod">
          <ac:chgData name="Tariq Abubaker" userId="432f6d09324bb7bc" providerId="LiveId" clId="{A7F82EE7-16FB-4027-8BE1-2D0B6D0DC94A}" dt="2019-09-14T16:08:47.482" v="977" actId="20577"/>
          <ac:spMkLst>
            <pc:docMk/>
            <pc:sldMk cId="987504140" sldId="2523"/>
            <ac:spMk id="3" creationId="{AA04DD0D-B0F4-45F7-AB27-7826BA09CE10}"/>
          </ac:spMkLst>
        </pc:spChg>
        <pc:picChg chg="add mod">
          <ac:chgData name="Tariq Abubaker" userId="432f6d09324bb7bc" providerId="LiveId" clId="{A7F82EE7-16FB-4027-8BE1-2D0B6D0DC94A}" dt="2019-09-14T16:09:22.461" v="979" actId="108"/>
          <ac:picMkLst>
            <pc:docMk/>
            <pc:sldMk cId="987504140" sldId="2523"/>
            <ac:picMk id="9" creationId="{49FB970D-F185-4A3F-8143-F76DB787011A}"/>
          </ac:picMkLst>
        </pc:picChg>
      </pc:sldChg>
      <pc:sldChg chg="addSp delSp modSp add modTransition">
        <pc:chgData name="Tariq Abubaker" userId="432f6d09324bb7bc" providerId="LiveId" clId="{A7F82EE7-16FB-4027-8BE1-2D0B6D0DC94A}" dt="2019-09-20T14:52:04.779" v="1029"/>
        <pc:sldMkLst>
          <pc:docMk/>
          <pc:sldMk cId="251663849" sldId="2525"/>
        </pc:sldMkLst>
        <pc:spChg chg="add del mod">
          <ac:chgData name="Tariq Abubaker" userId="432f6d09324bb7bc" providerId="LiveId" clId="{A7F82EE7-16FB-4027-8BE1-2D0B6D0DC94A}" dt="2019-09-20T12:03:59.290" v="983" actId="478"/>
          <ac:spMkLst>
            <pc:docMk/>
            <pc:sldMk cId="251663849" sldId="2525"/>
            <ac:spMk id="2" creationId="{C9236E98-50BB-4C1E-877D-E193A7DE2A9C}"/>
          </ac:spMkLst>
        </pc:spChg>
        <pc:spChg chg="add del mod">
          <ac:chgData name="Tariq Abubaker" userId="432f6d09324bb7bc" providerId="LiveId" clId="{A7F82EE7-16FB-4027-8BE1-2D0B6D0DC94A}" dt="2019-09-20T12:04:05.907" v="984" actId="478"/>
          <ac:spMkLst>
            <pc:docMk/>
            <pc:sldMk cId="251663849" sldId="2525"/>
            <ac:spMk id="4" creationId="{7EA6C05E-F45F-4F13-A3D6-237DFD725AA8}"/>
          </ac:spMkLst>
        </pc:spChg>
        <pc:spChg chg="add del">
          <ac:chgData name="Tariq Abubaker" userId="432f6d09324bb7bc" providerId="LiveId" clId="{A7F82EE7-16FB-4027-8BE1-2D0B6D0DC94A}" dt="2019-09-20T14:45:51.501" v="987"/>
          <ac:spMkLst>
            <pc:docMk/>
            <pc:sldMk cId="251663849" sldId="2525"/>
            <ac:spMk id="6" creationId="{BAE35888-9B9A-4EE6-9E9E-ED623309BEEA}"/>
          </ac:spMkLst>
        </pc:spChg>
        <pc:spChg chg="add">
          <ac:chgData name="Tariq Abubaker" userId="432f6d09324bb7bc" providerId="LiveId" clId="{A7F82EE7-16FB-4027-8BE1-2D0B6D0DC94A}" dt="2019-09-20T12:04:17.426" v="985"/>
          <ac:spMkLst>
            <pc:docMk/>
            <pc:sldMk cId="251663849" sldId="2525"/>
            <ac:spMk id="7" creationId="{8CE6172D-4D63-40BB-AC43-943BAED91845}"/>
          </ac:spMkLst>
        </pc:spChg>
      </pc:sldChg>
      <pc:sldChg chg="addSp delSp modSp add modTransition">
        <pc:chgData name="Tariq Abubaker" userId="432f6d09324bb7bc" providerId="LiveId" clId="{A7F82EE7-16FB-4027-8BE1-2D0B6D0DC94A}" dt="2019-09-20T14:55:23.576" v="1033"/>
        <pc:sldMkLst>
          <pc:docMk/>
          <pc:sldMk cId="934354428" sldId="2526"/>
        </pc:sldMkLst>
        <pc:spChg chg="mod">
          <ac:chgData name="Tariq Abubaker" userId="432f6d09324bb7bc" providerId="LiveId" clId="{A7F82EE7-16FB-4027-8BE1-2D0B6D0DC94A}" dt="2019-09-20T14:46:41.464" v="1010" actId="20577"/>
          <ac:spMkLst>
            <pc:docMk/>
            <pc:sldMk cId="934354428" sldId="2526"/>
            <ac:spMk id="5" creationId="{21A8004C-D351-452A-95F3-D7EF7C2AB54E}"/>
          </ac:spMkLst>
        </pc:spChg>
        <pc:spChg chg="mod">
          <ac:chgData name="Tariq Abubaker" userId="432f6d09324bb7bc" providerId="LiveId" clId="{A7F82EE7-16FB-4027-8BE1-2D0B6D0DC94A}" dt="2019-09-20T14:52:26.120" v="1030" actId="115"/>
          <ac:spMkLst>
            <pc:docMk/>
            <pc:sldMk cId="934354428" sldId="2526"/>
            <ac:spMk id="10" creationId="{8B17F82A-A636-4FFB-86C8-D3F3B5456305}"/>
          </ac:spMkLst>
        </pc:spChg>
        <pc:picChg chg="add del mod">
          <ac:chgData name="Tariq Abubaker" userId="432f6d09324bb7bc" providerId="LiveId" clId="{A7F82EE7-16FB-4027-8BE1-2D0B6D0DC94A}" dt="2019-09-20T14:51:34.823" v="1026" actId="14100"/>
          <ac:picMkLst>
            <pc:docMk/>
            <pc:sldMk cId="934354428" sldId="2526"/>
            <ac:picMk id="3" creationId="{00FD31CF-3B16-43DA-8DE3-20FB36735053}"/>
          </ac:picMkLst>
        </pc:picChg>
      </pc:sldChg>
      <pc:sldChg chg="addSp delSp modSp add">
        <pc:chgData name="Tariq Abubaker" userId="432f6d09324bb7bc" providerId="LiveId" clId="{A7F82EE7-16FB-4027-8BE1-2D0B6D0DC94A}" dt="2019-09-20T15:56:04.203" v="1305" actId="1076"/>
        <pc:sldMkLst>
          <pc:docMk/>
          <pc:sldMk cId="2276315095" sldId="2527"/>
        </pc:sldMkLst>
        <pc:spChg chg="mod">
          <ac:chgData name="Tariq Abubaker" userId="432f6d09324bb7bc" providerId="LiveId" clId="{A7F82EE7-16FB-4027-8BE1-2D0B6D0DC94A}" dt="2019-09-20T15:42:02.532" v="1105" actId="1076"/>
          <ac:spMkLst>
            <pc:docMk/>
            <pc:sldMk cId="2276315095" sldId="2527"/>
            <ac:spMk id="2" creationId="{882F8D0A-452B-4D1F-8815-5619B5989B81}"/>
          </ac:spMkLst>
        </pc:spChg>
        <pc:spChg chg="del">
          <ac:chgData name="Tariq Abubaker" userId="432f6d09324bb7bc" providerId="LiveId" clId="{A7F82EE7-16FB-4027-8BE1-2D0B6D0DC94A}" dt="2019-09-20T15:30:28.765" v="1072"/>
          <ac:spMkLst>
            <pc:docMk/>
            <pc:sldMk cId="2276315095" sldId="2527"/>
            <ac:spMk id="3" creationId="{60DCFE8B-73CF-4B82-BBCF-9854D430C04A}"/>
          </ac:spMkLst>
        </pc:spChg>
        <pc:spChg chg="add del mod">
          <ac:chgData name="Tariq Abubaker" userId="432f6d09324bb7bc" providerId="LiveId" clId="{A7F82EE7-16FB-4027-8BE1-2D0B6D0DC94A}" dt="2019-09-20T15:33:51.388" v="1076"/>
          <ac:spMkLst>
            <pc:docMk/>
            <pc:sldMk cId="2276315095" sldId="2527"/>
            <ac:spMk id="7" creationId="{3179D721-4FA2-424F-9994-291AF7E675C4}"/>
          </ac:spMkLst>
        </pc:spChg>
        <pc:spChg chg="add del mod">
          <ac:chgData name="Tariq Abubaker" userId="432f6d09324bb7bc" providerId="LiveId" clId="{A7F82EE7-16FB-4027-8BE1-2D0B6D0DC94A}" dt="2019-09-20T15:44:15.997" v="1115"/>
          <ac:spMkLst>
            <pc:docMk/>
            <pc:sldMk cId="2276315095" sldId="2527"/>
            <ac:spMk id="14" creationId="{9C3F75E8-6482-411C-8DE0-F5D53A8B0842}"/>
          </ac:spMkLst>
        </pc:spChg>
        <pc:spChg chg="add del mod">
          <ac:chgData name="Tariq Abubaker" userId="432f6d09324bb7bc" providerId="LiveId" clId="{A7F82EE7-16FB-4027-8BE1-2D0B6D0DC94A}" dt="2019-09-20T15:42:44.131" v="1109" actId="931"/>
          <ac:spMkLst>
            <pc:docMk/>
            <pc:sldMk cId="2276315095" sldId="2527"/>
            <ac:spMk id="15" creationId="{511E761A-6776-43DC-A5E9-1A853B547463}"/>
          </ac:spMkLst>
        </pc:spChg>
        <pc:spChg chg="add del mod">
          <ac:chgData name="Tariq Abubaker" userId="432f6d09324bb7bc" providerId="LiveId" clId="{A7F82EE7-16FB-4027-8BE1-2D0B6D0DC94A}" dt="2019-09-20T15:43:03.759" v="1111" actId="931"/>
          <ac:spMkLst>
            <pc:docMk/>
            <pc:sldMk cId="2276315095" sldId="2527"/>
            <ac:spMk id="16" creationId="{6D7EEE7E-A5B5-49A1-8770-A60BE94F4547}"/>
          </ac:spMkLst>
        </pc:spChg>
        <pc:spChg chg="add del mod">
          <ac:chgData name="Tariq Abubaker" userId="432f6d09324bb7bc" providerId="LiveId" clId="{A7F82EE7-16FB-4027-8BE1-2D0B6D0DC94A}" dt="2019-09-20T15:45:01.211" v="1122"/>
          <ac:spMkLst>
            <pc:docMk/>
            <pc:sldMk cId="2276315095" sldId="2527"/>
            <ac:spMk id="21" creationId="{78B9786B-DA4D-4393-BAF8-9068EA506D9D}"/>
          </ac:spMkLst>
        </pc:spChg>
        <pc:spChg chg="add del mod">
          <ac:chgData name="Tariq Abubaker" userId="432f6d09324bb7bc" providerId="LiveId" clId="{A7F82EE7-16FB-4027-8BE1-2D0B6D0DC94A}" dt="2019-09-20T15:45:01.211" v="1122"/>
          <ac:spMkLst>
            <pc:docMk/>
            <pc:sldMk cId="2276315095" sldId="2527"/>
            <ac:spMk id="22" creationId="{7CAD3267-5196-4EF9-BD08-840F39204424}"/>
          </ac:spMkLst>
        </pc:spChg>
        <pc:spChg chg="add del mod">
          <ac:chgData name="Tariq Abubaker" userId="432f6d09324bb7bc" providerId="LiveId" clId="{A7F82EE7-16FB-4027-8BE1-2D0B6D0DC94A}" dt="2019-09-20T15:45:01.211" v="1122"/>
          <ac:spMkLst>
            <pc:docMk/>
            <pc:sldMk cId="2276315095" sldId="2527"/>
            <ac:spMk id="25" creationId="{AF8FCF2F-9763-49FB-9544-7B770643DC70}"/>
          </ac:spMkLst>
        </pc:spChg>
        <pc:spChg chg="add del mod">
          <ac:chgData name="Tariq Abubaker" userId="432f6d09324bb7bc" providerId="LiveId" clId="{A7F82EE7-16FB-4027-8BE1-2D0B6D0DC94A}" dt="2019-09-20T15:45:01.211" v="1122"/>
          <ac:spMkLst>
            <pc:docMk/>
            <pc:sldMk cId="2276315095" sldId="2527"/>
            <ac:spMk id="27" creationId="{6E1EA8B5-27ED-4A74-8B2D-5724BFE44467}"/>
          </ac:spMkLst>
        </pc:spChg>
        <pc:spChg chg="add del mod">
          <ac:chgData name="Tariq Abubaker" userId="432f6d09324bb7bc" providerId="LiveId" clId="{A7F82EE7-16FB-4027-8BE1-2D0B6D0DC94A}" dt="2019-09-20T15:47:56.790" v="1220" actId="931"/>
          <ac:spMkLst>
            <pc:docMk/>
            <pc:sldMk cId="2276315095" sldId="2527"/>
            <ac:spMk id="28" creationId="{39FF881E-4024-4996-9EA2-CD82CE3C8176}"/>
          </ac:spMkLst>
        </pc:spChg>
        <pc:spChg chg="add mod">
          <ac:chgData name="Tariq Abubaker" userId="432f6d09324bb7bc" providerId="LiveId" clId="{A7F82EE7-16FB-4027-8BE1-2D0B6D0DC94A}" dt="2019-09-20T15:52:11.341" v="1297" actId="1076"/>
          <ac:spMkLst>
            <pc:docMk/>
            <pc:sldMk cId="2276315095" sldId="2527"/>
            <ac:spMk id="29" creationId="{7520CAF7-9007-44DD-8944-598E6FEF446C}"/>
          </ac:spMkLst>
        </pc:spChg>
        <pc:spChg chg="add del mod">
          <ac:chgData name="Tariq Abubaker" userId="432f6d09324bb7bc" providerId="LiveId" clId="{A7F82EE7-16FB-4027-8BE1-2D0B6D0DC94A}" dt="2019-09-20T15:48:01.591" v="1221" actId="931"/>
          <ac:spMkLst>
            <pc:docMk/>
            <pc:sldMk cId="2276315095" sldId="2527"/>
            <ac:spMk id="30" creationId="{F397E5C9-75AC-4C27-BFDA-E608D86436C5}"/>
          </ac:spMkLst>
        </pc:spChg>
        <pc:spChg chg="add del mod">
          <ac:chgData name="Tariq Abubaker" userId="432f6d09324bb7bc" providerId="LiveId" clId="{A7F82EE7-16FB-4027-8BE1-2D0B6D0DC94A}" dt="2019-09-20T15:48:04.949" v="1222" actId="931"/>
          <ac:spMkLst>
            <pc:docMk/>
            <pc:sldMk cId="2276315095" sldId="2527"/>
            <ac:spMk id="31" creationId="{4AD42224-7898-4EFB-BBC0-8A30E0D7E105}"/>
          </ac:spMkLst>
        </pc:spChg>
        <pc:spChg chg="add mod">
          <ac:chgData name="Tariq Abubaker" userId="432f6d09324bb7bc" providerId="LiveId" clId="{A7F82EE7-16FB-4027-8BE1-2D0B6D0DC94A}" dt="2019-09-20T15:47:09.320" v="1207" actId="571"/>
          <ac:spMkLst>
            <pc:docMk/>
            <pc:sldMk cId="2276315095" sldId="2527"/>
            <ac:spMk id="32" creationId="{14B87B83-AA5B-4624-B6B7-864D4D37108F}"/>
          </ac:spMkLst>
        </pc:spChg>
        <pc:spChg chg="add mod">
          <ac:chgData name="Tariq Abubaker" userId="432f6d09324bb7bc" providerId="LiveId" clId="{A7F82EE7-16FB-4027-8BE1-2D0B6D0DC94A}" dt="2019-09-20T15:47:08.976" v="1206" actId="571"/>
          <ac:spMkLst>
            <pc:docMk/>
            <pc:sldMk cId="2276315095" sldId="2527"/>
            <ac:spMk id="33" creationId="{669A50C1-34AF-4721-9406-9F75E10C7A9A}"/>
          </ac:spMkLst>
        </pc:spChg>
        <pc:spChg chg="add mod">
          <ac:chgData name="Tariq Abubaker" userId="432f6d09324bb7bc" providerId="LiveId" clId="{A7F82EE7-16FB-4027-8BE1-2D0B6D0DC94A}" dt="2019-09-20T15:47:08.448" v="1205" actId="571"/>
          <ac:spMkLst>
            <pc:docMk/>
            <pc:sldMk cId="2276315095" sldId="2527"/>
            <ac:spMk id="34" creationId="{A63598BB-29AC-4682-A64F-029C310A5323}"/>
          </ac:spMkLst>
        </pc:spChg>
        <pc:spChg chg="add del mod">
          <ac:chgData name="Tariq Abubaker" userId="432f6d09324bb7bc" providerId="LiveId" clId="{A7F82EE7-16FB-4027-8BE1-2D0B6D0DC94A}" dt="2019-09-20T15:47:08.152" v="1204"/>
          <ac:spMkLst>
            <pc:docMk/>
            <pc:sldMk cId="2276315095" sldId="2527"/>
            <ac:spMk id="35" creationId="{AB2B27A8-C366-4DDF-87A8-B6E32C203382}"/>
          </ac:spMkLst>
        </pc:spChg>
        <pc:spChg chg="add del mod">
          <ac:chgData name="Tariq Abubaker" userId="432f6d09324bb7bc" providerId="LiveId" clId="{A7F82EE7-16FB-4027-8BE1-2D0B6D0DC94A}" dt="2019-09-20T15:47:04.330" v="1194"/>
          <ac:spMkLst>
            <pc:docMk/>
            <pc:sldMk cId="2276315095" sldId="2527"/>
            <ac:spMk id="37" creationId="{CB4EF951-EE7E-419A-9B7B-D646F2C95568}"/>
          </ac:spMkLst>
        </pc:spChg>
        <pc:spChg chg="add del">
          <ac:chgData name="Tariq Abubaker" userId="432f6d09324bb7bc" providerId="LiveId" clId="{A7F82EE7-16FB-4027-8BE1-2D0B6D0DC94A}" dt="2019-09-20T15:47:03.906" v="1192"/>
          <ac:spMkLst>
            <pc:docMk/>
            <pc:sldMk cId="2276315095" sldId="2527"/>
            <ac:spMk id="38" creationId="{0952DDA3-F16C-41C9-9BF3-43D4A6C92995}"/>
          </ac:spMkLst>
        </pc:spChg>
        <pc:spChg chg="add mod">
          <ac:chgData name="Tariq Abubaker" userId="432f6d09324bb7bc" providerId="LiveId" clId="{A7F82EE7-16FB-4027-8BE1-2D0B6D0DC94A}" dt="2019-09-20T15:52:11.341" v="1297" actId="1076"/>
          <ac:spMkLst>
            <pc:docMk/>
            <pc:sldMk cId="2276315095" sldId="2527"/>
            <ac:spMk id="39" creationId="{26D78D83-D955-486D-A689-3CF7CF2C2C0A}"/>
          </ac:spMkLst>
        </pc:spChg>
        <pc:spChg chg="add mod">
          <ac:chgData name="Tariq Abubaker" userId="432f6d09324bb7bc" providerId="LiveId" clId="{A7F82EE7-16FB-4027-8BE1-2D0B6D0DC94A}" dt="2019-09-20T15:52:11.341" v="1297" actId="1076"/>
          <ac:spMkLst>
            <pc:docMk/>
            <pc:sldMk cId="2276315095" sldId="2527"/>
            <ac:spMk id="40" creationId="{A97D5C58-E4B8-4982-93CB-593C776FA568}"/>
          </ac:spMkLst>
        </pc:spChg>
        <pc:spChg chg="add del mod">
          <ac:chgData name="Tariq Abubaker" userId="432f6d09324bb7bc" providerId="LiveId" clId="{A7F82EE7-16FB-4027-8BE1-2D0B6D0DC94A}" dt="2019-09-20T15:51:59.517" v="1296" actId="478"/>
          <ac:spMkLst>
            <pc:docMk/>
            <pc:sldMk cId="2276315095" sldId="2527"/>
            <ac:spMk id="47" creationId="{DE90409B-9EF3-4CAB-A51B-35EA029B0873}"/>
          </ac:spMkLst>
        </pc:spChg>
        <pc:spChg chg="add del mod">
          <ac:chgData name="Tariq Abubaker" userId="432f6d09324bb7bc" providerId="LiveId" clId="{A7F82EE7-16FB-4027-8BE1-2D0B6D0DC94A}" dt="2019-09-20T15:51:59.517" v="1296" actId="478"/>
          <ac:spMkLst>
            <pc:docMk/>
            <pc:sldMk cId="2276315095" sldId="2527"/>
            <ac:spMk id="51" creationId="{5CEEA4E6-33D4-499D-B477-0F3148093A58}"/>
          </ac:spMkLst>
        </pc:spChg>
        <pc:spChg chg="add del mod">
          <ac:chgData name="Tariq Abubaker" userId="432f6d09324bb7bc" providerId="LiveId" clId="{A7F82EE7-16FB-4027-8BE1-2D0B6D0DC94A}" dt="2019-09-20T15:51:59.517" v="1296" actId="478"/>
          <ac:spMkLst>
            <pc:docMk/>
            <pc:sldMk cId="2276315095" sldId="2527"/>
            <ac:spMk id="52" creationId="{A7691F06-682F-4906-AFED-3C7041DFE917}"/>
          </ac:spMkLst>
        </pc:spChg>
        <pc:picChg chg="add del mod">
          <ac:chgData name="Tariq Abubaker" userId="432f6d09324bb7bc" providerId="LiveId" clId="{A7F82EE7-16FB-4027-8BE1-2D0B6D0DC94A}" dt="2019-09-20T15:30:36.735" v="1075" actId="478"/>
          <ac:picMkLst>
            <pc:docMk/>
            <pc:sldMk cId="2276315095" sldId="2527"/>
            <ac:picMk id="5" creationId="{AC4638F2-5B3E-452D-BF7A-9DC600E70DA1}"/>
          </ac:picMkLst>
        </pc:picChg>
        <pc:picChg chg="add del mod">
          <ac:chgData name="Tariq Abubaker" userId="432f6d09324bb7bc" providerId="LiveId" clId="{A7F82EE7-16FB-4027-8BE1-2D0B6D0DC94A}" dt="2019-09-20T15:44:33.691" v="1119" actId="478"/>
          <ac:picMkLst>
            <pc:docMk/>
            <pc:sldMk cId="2276315095" sldId="2527"/>
            <ac:picMk id="9" creationId="{C332FE07-D2CB-4EB8-990C-4E6642698AFE}"/>
          </ac:picMkLst>
        </pc:picChg>
        <pc:picChg chg="add del mod">
          <ac:chgData name="Tariq Abubaker" userId="432f6d09324bb7bc" providerId="LiveId" clId="{A7F82EE7-16FB-4027-8BE1-2D0B6D0DC94A}" dt="2019-09-20T15:42:47.679" v="1110" actId="478"/>
          <ac:picMkLst>
            <pc:docMk/>
            <pc:sldMk cId="2276315095" sldId="2527"/>
            <ac:picMk id="11" creationId="{31FC148B-1273-42FD-A6A4-FF7579F86AF6}"/>
          </ac:picMkLst>
        </pc:picChg>
        <pc:picChg chg="add del mod">
          <ac:chgData name="Tariq Abubaker" userId="432f6d09324bb7bc" providerId="LiveId" clId="{A7F82EE7-16FB-4027-8BE1-2D0B6D0DC94A}" dt="2019-09-20T15:42:39.799" v="1108" actId="478"/>
          <ac:picMkLst>
            <pc:docMk/>
            <pc:sldMk cId="2276315095" sldId="2527"/>
            <ac:picMk id="13" creationId="{66DD7EE9-7B17-410C-8332-CC41B6CF41D1}"/>
          </ac:picMkLst>
        </pc:picChg>
        <pc:picChg chg="add del mod">
          <ac:chgData name="Tariq Abubaker" userId="432f6d09324bb7bc" providerId="LiveId" clId="{A7F82EE7-16FB-4027-8BE1-2D0B6D0DC94A}" dt="2019-09-20T15:44:35.185" v="1120" actId="478"/>
          <ac:picMkLst>
            <pc:docMk/>
            <pc:sldMk cId="2276315095" sldId="2527"/>
            <ac:picMk id="18" creationId="{7D3BC45C-BEBD-4335-87FC-0BB431E0B424}"/>
          </ac:picMkLst>
        </pc:picChg>
        <pc:picChg chg="add del mod">
          <ac:chgData name="Tariq Abubaker" userId="432f6d09324bb7bc" providerId="LiveId" clId="{A7F82EE7-16FB-4027-8BE1-2D0B6D0DC94A}" dt="2019-09-20T15:44:30.996" v="1118" actId="478"/>
          <ac:picMkLst>
            <pc:docMk/>
            <pc:sldMk cId="2276315095" sldId="2527"/>
            <ac:picMk id="20" creationId="{E4A771EC-4106-488C-97AA-D861CFA1B59D}"/>
          </ac:picMkLst>
        </pc:picChg>
        <pc:picChg chg="add del">
          <ac:chgData name="Tariq Abubaker" userId="432f6d09324bb7bc" providerId="LiveId" clId="{A7F82EE7-16FB-4027-8BE1-2D0B6D0DC94A}" dt="2019-09-20T15:44:27.460" v="1117"/>
          <ac:picMkLst>
            <pc:docMk/>
            <pc:sldMk cId="2276315095" sldId="2527"/>
            <ac:picMk id="23" creationId="{AF32B4E7-573E-4505-96F2-EBD904C9B8C5}"/>
          </ac:picMkLst>
        </pc:picChg>
        <pc:picChg chg="add del mod">
          <ac:chgData name="Tariq Abubaker" userId="432f6d09324bb7bc" providerId="LiveId" clId="{A7F82EE7-16FB-4027-8BE1-2D0B6D0DC94A}" dt="2019-09-20T15:47:07.192" v="1202"/>
          <ac:picMkLst>
            <pc:docMk/>
            <pc:sldMk cId="2276315095" sldId="2527"/>
            <ac:picMk id="36" creationId="{7D2E1046-B590-452B-8480-4F8C1E290D5C}"/>
          </ac:picMkLst>
        </pc:picChg>
        <pc:picChg chg="add mod">
          <ac:chgData name="Tariq Abubaker" userId="432f6d09324bb7bc" providerId="LiveId" clId="{A7F82EE7-16FB-4027-8BE1-2D0B6D0DC94A}" dt="2019-09-20T15:56:03.840" v="1304" actId="1076"/>
          <ac:picMkLst>
            <pc:docMk/>
            <pc:sldMk cId="2276315095" sldId="2527"/>
            <ac:picMk id="42" creationId="{63E2E8B8-8D14-46E3-AFAE-D45878149D4D}"/>
          </ac:picMkLst>
        </pc:picChg>
        <pc:picChg chg="add mod">
          <ac:chgData name="Tariq Abubaker" userId="432f6d09324bb7bc" providerId="LiveId" clId="{A7F82EE7-16FB-4027-8BE1-2D0B6D0DC94A}" dt="2019-09-20T15:56:04.203" v="1305" actId="1076"/>
          <ac:picMkLst>
            <pc:docMk/>
            <pc:sldMk cId="2276315095" sldId="2527"/>
            <ac:picMk id="44" creationId="{0C2AD76B-8DFE-4EC3-8EBA-60D555CE95D0}"/>
          </ac:picMkLst>
        </pc:picChg>
        <pc:picChg chg="add mod">
          <ac:chgData name="Tariq Abubaker" userId="432f6d09324bb7bc" providerId="LiveId" clId="{A7F82EE7-16FB-4027-8BE1-2D0B6D0DC94A}" dt="2019-09-20T15:56:03.164" v="1302" actId="1076"/>
          <ac:picMkLst>
            <pc:docMk/>
            <pc:sldMk cId="2276315095" sldId="2527"/>
            <ac:picMk id="46" creationId="{8D925766-AB9D-4726-93B8-6D3AAD0FDF55}"/>
          </ac:picMkLst>
        </pc:picChg>
        <pc:picChg chg="add del mod">
          <ac:chgData name="Tariq Abubaker" userId="432f6d09324bb7bc" providerId="LiveId" clId="{A7F82EE7-16FB-4027-8BE1-2D0B6D0DC94A}" dt="2019-09-20T15:51:59.517" v="1296" actId="478"/>
          <ac:picMkLst>
            <pc:docMk/>
            <pc:sldMk cId="2276315095" sldId="2527"/>
            <ac:picMk id="48" creationId="{96DEBD61-DE55-426E-A124-DA6110C4A04C}"/>
          </ac:picMkLst>
        </pc:picChg>
        <pc:picChg chg="add del mod">
          <ac:chgData name="Tariq Abubaker" userId="432f6d09324bb7bc" providerId="LiveId" clId="{A7F82EE7-16FB-4027-8BE1-2D0B6D0DC94A}" dt="2019-09-20T15:51:59.517" v="1296" actId="478"/>
          <ac:picMkLst>
            <pc:docMk/>
            <pc:sldMk cId="2276315095" sldId="2527"/>
            <ac:picMk id="49" creationId="{278FFD9A-AD9C-4E8E-BD73-09FCAAC0923A}"/>
          </ac:picMkLst>
        </pc:picChg>
        <pc:picChg chg="add del mod">
          <ac:chgData name="Tariq Abubaker" userId="432f6d09324bb7bc" providerId="LiveId" clId="{A7F82EE7-16FB-4027-8BE1-2D0B6D0DC94A}" dt="2019-09-20T15:51:59.517" v="1296" actId="478"/>
          <ac:picMkLst>
            <pc:docMk/>
            <pc:sldMk cId="2276315095" sldId="2527"/>
            <ac:picMk id="50" creationId="{8C2A8324-A210-496C-B419-C407411E2E19}"/>
          </ac:picMkLst>
        </pc:picChg>
      </pc:sldChg>
      <pc:sldMasterChg chg="modSp modSldLayout">
        <pc:chgData name="Tariq Abubaker" userId="432f6d09324bb7bc" providerId="LiveId" clId="{A7F82EE7-16FB-4027-8BE1-2D0B6D0DC94A}" dt="2019-09-14T15:21:05.070" v="484"/>
        <pc:sldMasterMkLst>
          <pc:docMk/>
          <pc:sldMasterMk cId="2502786320" sldId="2147483707"/>
        </pc:sldMasterMkLst>
        <pc:spChg chg="mod">
          <ac:chgData name="Tariq Abubaker" userId="432f6d09324bb7bc" providerId="LiveId" clId="{A7F82EE7-16FB-4027-8BE1-2D0B6D0DC94A}" dt="2019-09-14T15:20:31.224" v="482" actId="1035"/>
          <ac:spMkLst>
            <pc:docMk/>
            <pc:sldMasterMk cId="2502786320" sldId="2147483707"/>
            <ac:spMk id="2" creationId="{090F41A2-6535-4CA6-81E4-026A5B56D9D7}"/>
          </ac:spMkLst>
        </pc:spChg>
        <pc:spChg chg="mod">
          <ac:chgData name="Tariq Abubaker" userId="432f6d09324bb7bc" providerId="LiveId" clId="{A7F82EE7-16FB-4027-8BE1-2D0B6D0DC94A}" dt="2019-09-14T15:21:05.070" v="484"/>
          <ac:spMkLst>
            <pc:docMk/>
            <pc:sldMasterMk cId="2502786320" sldId="2147483707"/>
            <ac:spMk id="6" creationId="{5ECA3099-A94F-4C3E-BC29-780EDD38F722}"/>
          </ac:spMkLst>
        </pc:spChg>
        <pc:spChg chg="mod">
          <ac:chgData name="Tariq Abubaker" userId="432f6d09324bb7bc" providerId="LiveId" clId="{A7F82EE7-16FB-4027-8BE1-2D0B6D0DC94A}" dt="2019-09-14T15:21:01.183" v="483" actId="207"/>
          <ac:spMkLst>
            <pc:docMk/>
            <pc:sldMasterMk cId="2502786320" sldId="2147483707"/>
            <ac:spMk id="25" creationId="{83D29F65-481C-4C80-BB65-121E5AED26B5}"/>
          </ac:spMkLst>
        </pc:spChg>
        <pc:sldLayoutChg chg="modSp">
          <pc:chgData name="Tariq Abubaker" userId="432f6d09324bb7bc" providerId="LiveId" clId="{A7F82EE7-16FB-4027-8BE1-2D0B6D0DC94A}" dt="2019-09-14T14:47:49.438" v="14" actId="207"/>
          <pc:sldLayoutMkLst>
            <pc:docMk/>
            <pc:sldMasterMk cId="2502786320" sldId="2147483707"/>
            <pc:sldLayoutMk cId="4100291505" sldId="2147483715"/>
          </pc:sldLayoutMkLst>
          <pc:spChg chg="mod">
            <ac:chgData name="Tariq Abubaker" userId="432f6d09324bb7bc" providerId="LiveId" clId="{A7F82EE7-16FB-4027-8BE1-2D0B6D0DC94A}" dt="2019-09-14T14:47:49.438" v="14" actId="207"/>
            <ac:spMkLst>
              <pc:docMk/>
              <pc:sldMasterMk cId="2502786320" sldId="2147483707"/>
              <pc:sldLayoutMk cId="4100291505" sldId="2147483715"/>
              <ac:spMk id="11" creationId="{B2C53265-8805-42B3-82B4-151EFBC42731}"/>
            </ac:spMkLst>
          </pc:spChg>
        </pc:sldLayoutChg>
        <pc:sldLayoutChg chg="modSp">
          <pc:chgData name="Tariq Abubaker" userId="432f6d09324bb7bc" providerId="LiveId" clId="{A7F82EE7-16FB-4027-8BE1-2D0B6D0DC94A}" dt="2019-09-14T14:46:34.893" v="1" actId="207"/>
          <pc:sldLayoutMkLst>
            <pc:docMk/>
            <pc:sldMasterMk cId="2502786320" sldId="2147483707"/>
            <pc:sldLayoutMk cId="3309614944" sldId="2147483720"/>
          </pc:sldLayoutMkLst>
          <pc:spChg chg="mod">
            <ac:chgData name="Tariq Abubaker" userId="432f6d09324bb7bc" providerId="LiveId" clId="{A7F82EE7-16FB-4027-8BE1-2D0B6D0DC94A}" dt="2019-09-14T14:46:34.893" v="1" actId="207"/>
            <ac:spMkLst>
              <pc:docMk/>
              <pc:sldMasterMk cId="2502786320" sldId="2147483707"/>
              <pc:sldLayoutMk cId="3309614944" sldId="2147483720"/>
              <ac:spMk id="6" creationId="{9DE9AE8C-7574-4D45-B521-6B18054DA7C5}"/>
            </ac:spMkLst>
          </pc:spChg>
        </pc:sldLayoutChg>
        <pc:sldLayoutChg chg="modSp">
          <pc:chgData name="Tariq Abubaker" userId="432f6d09324bb7bc" providerId="LiveId" clId="{A7F82EE7-16FB-4027-8BE1-2D0B6D0DC94A}" dt="2019-09-14T14:46:44.827" v="2" actId="207"/>
          <pc:sldLayoutMkLst>
            <pc:docMk/>
            <pc:sldMasterMk cId="2502786320" sldId="2147483707"/>
            <pc:sldLayoutMk cId="460956711" sldId="2147483721"/>
          </pc:sldLayoutMkLst>
          <pc:spChg chg="mod">
            <ac:chgData name="Tariq Abubaker" userId="432f6d09324bb7bc" providerId="LiveId" clId="{A7F82EE7-16FB-4027-8BE1-2D0B6D0DC94A}" dt="2019-09-14T14:46:44.827" v="2" actId="207"/>
            <ac:spMkLst>
              <pc:docMk/>
              <pc:sldMasterMk cId="2502786320" sldId="2147483707"/>
              <pc:sldLayoutMk cId="460956711" sldId="2147483721"/>
              <ac:spMk id="8" creationId="{8A058973-2DC9-4087-9D57-F1D779F56CC2}"/>
            </ac:spMkLst>
          </pc:spChg>
        </pc:sldLayoutChg>
        <pc:sldLayoutChg chg="modSp">
          <pc:chgData name="Tariq Abubaker" userId="432f6d09324bb7bc" providerId="LiveId" clId="{A7F82EE7-16FB-4027-8BE1-2D0B6D0DC94A}" dt="2019-09-14T15:20:15.447" v="477"/>
          <pc:sldLayoutMkLst>
            <pc:docMk/>
            <pc:sldMasterMk cId="2502786320" sldId="2147483707"/>
            <pc:sldLayoutMk cId="4198914059" sldId="2147483722"/>
          </pc:sldLayoutMkLst>
          <pc:spChg chg="mod">
            <ac:chgData name="Tariq Abubaker" userId="432f6d09324bb7bc" providerId="LiveId" clId="{A7F82EE7-16FB-4027-8BE1-2D0B6D0DC94A}" dt="2019-09-14T15:20:15.447" v="477"/>
            <ac:spMkLst>
              <pc:docMk/>
              <pc:sldMasterMk cId="2502786320" sldId="2147483707"/>
              <pc:sldLayoutMk cId="4198914059" sldId="2147483722"/>
              <ac:spMk id="5" creationId="{C8DE0AAD-6FBD-416B-A91A-21F2B737919E}"/>
            </ac:spMkLst>
          </pc:spChg>
          <pc:spChg chg="mod">
            <ac:chgData name="Tariq Abubaker" userId="432f6d09324bb7bc" providerId="LiveId" clId="{A7F82EE7-16FB-4027-8BE1-2D0B6D0DC94A}" dt="2019-09-14T14:46:19.168" v="0" actId="207"/>
            <ac:spMkLst>
              <pc:docMk/>
              <pc:sldMasterMk cId="2502786320" sldId="2147483707"/>
              <pc:sldLayoutMk cId="4198914059" sldId="2147483722"/>
              <ac:spMk id="9" creationId="{6ABA22C7-C35B-4EC0-B7CE-54F9EEFCB71D}"/>
            </ac:spMkLst>
          </pc:spChg>
        </pc:sldLayoutChg>
        <pc:sldLayoutChg chg="modSp">
          <pc:chgData name="Tariq Abubaker" userId="432f6d09324bb7bc" providerId="LiveId" clId="{A7F82EE7-16FB-4027-8BE1-2D0B6D0DC94A}" dt="2019-09-14T14:46:59.454" v="3" actId="207"/>
          <pc:sldLayoutMkLst>
            <pc:docMk/>
            <pc:sldMasterMk cId="2502786320" sldId="2147483707"/>
            <pc:sldLayoutMk cId="2240012133" sldId="2147483723"/>
          </pc:sldLayoutMkLst>
          <pc:spChg chg="mod">
            <ac:chgData name="Tariq Abubaker" userId="432f6d09324bb7bc" providerId="LiveId" clId="{A7F82EE7-16FB-4027-8BE1-2D0B6D0DC94A}" dt="2019-09-14T14:46:59.454" v="3" actId="207"/>
            <ac:spMkLst>
              <pc:docMk/>
              <pc:sldMasterMk cId="2502786320" sldId="2147483707"/>
              <pc:sldLayoutMk cId="2240012133" sldId="2147483723"/>
              <ac:spMk id="11" creationId="{F4AA9899-9E92-41B5-AFEF-5F6EAB9782D5}"/>
            </ac:spMkLst>
          </pc:spChg>
        </pc:sldLayoutChg>
        <pc:sldLayoutChg chg="modSp">
          <pc:chgData name="Tariq Abubaker" userId="432f6d09324bb7bc" providerId="LiveId" clId="{A7F82EE7-16FB-4027-8BE1-2D0B6D0DC94A}" dt="2019-09-14T14:47:05.002" v="4" actId="207"/>
          <pc:sldLayoutMkLst>
            <pc:docMk/>
            <pc:sldMasterMk cId="2502786320" sldId="2147483707"/>
            <pc:sldLayoutMk cId="752424578" sldId="2147483724"/>
          </pc:sldLayoutMkLst>
          <pc:spChg chg="mod">
            <ac:chgData name="Tariq Abubaker" userId="432f6d09324bb7bc" providerId="LiveId" clId="{A7F82EE7-16FB-4027-8BE1-2D0B6D0DC94A}" dt="2019-09-14T14:47:05.002" v="4" actId="207"/>
            <ac:spMkLst>
              <pc:docMk/>
              <pc:sldMasterMk cId="2502786320" sldId="2147483707"/>
              <pc:sldLayoutMk cId="752424578" sldId="2147483724"/>
              <ac:spMk id="11" creationId="{F4AA9899-9E92-41B5-AFEF-5F6EAB9782D5}"/>
            </ac:spMkLst>
          </pc:spChg>
        </pc:sldLayoutChg>
        <pc:sldLayoutChg chg="modSp">
          <pc:chgData name="Tariq Abubaker" userId="432f6d09324bb7bc" providerId="LiveId" clId="{A7F82EE7-16FB-4027-8BE1-2D0B6D0DC94A}" dt="2019-09-14T14:47:14.221" v="6" actId="207"/>
          <pc:sldLayoutMkLst>
            <pc:docMk/>
            <pc:sldMasterMk cId="2502786320" sldId="2147483707"/>
            <pc:sldLayoutMk cId="4148139402" sldId="2147483725"/>
          </pc:sldLayoutMkLst>
          <pc:spChg chg="mod">
            <ac:chgData name="Tariq Abubaker" userId="432f6d09324bb7bc" providerId="LiveId" clId="{A7F82EE7-16FB-4027-8BE1-2D0B6D0DC94A}" dt="2019-09-14T14:47:14.221" v="6" actId="207"/>
            <ac:spMkLst>
              <pc:docMk/>
              <pc:sldMasterMk cId="2502786320" sldId="2147483707"/>
              <pc:sldLayoutMk cId="4148139402" sldId="2147483725"/>
              <ac:spMk id="11" creationId="{F4AA9899-9E92-41B5-AFEF-5F6EAB9782D5}"/>
            </ac:spMkLst>
          </pc:spChg>
        </pc:sldLayoutChg>
        <pc:sldLayoutChg chg="modSp">
          <pc:chgData name="Tariq Abubaker" userId="432f6d09324bb7bc" providerId="LiveId" clId="{A7F82EE7-16FB-4027-8BE1-2D0B6D0DC94A}" dt="2019-09-14T14:47:10.109" v="5" actId="207"/>
          <pc:sldLayoutMkLst>
            <pc:docMk/>
            <pc:sldMasterMk cId="2502786320" sldId="2147483707"/>
            <pc:sldLayoutMk cId="3988267709" sldId="2147483726"/>
          </pc:sldLayoutMkLst>
          <pc:spChg chg="mod">
            <ac:chgData name="Tariq Abubaker" userId="432f6d09324bb7bc" providerId="LiveId" clId="{A7F82EE7-16FB-4027-8BE1-2D0B6D0DC94A}" dt="2019-09-14T14:47:10.109" v="5" actId="207"/>
            <ac:spMkLst>
              <pc:docMk/>
              <pc:sldMasterMk cId="2502786320" sldId="2147483707"/>
              <pc:sldLayoutMk cId="3988267709" sldId="2147483726"/>
              <ac:spMk id="11" creationId="{F4AA9899-9E92-41B5-AFEF-5F6EAB9782D5}"/>
            </ac:spMkLst>
          </pc:spChg>
        </pc:sldLayoutChg>
        <pc:sldLayoutChg chg="modSp">
          <pc:chgData name="Tariq Abubaker" userId="432f6d09324bb7bc" providerId="LiveId" clId="{A7F82EE7-16FB-4027-8BE1-2D0B6D0DC94A}" dt="2019-09-14T14:47:23.608" v="8" actId="207"/>
          <pc:sldLayoutMkLst>
            <pc:docMk/>
            <pc:sldMasterMk cId="2502786320" sldId="2147483707"/>
            <pc:sldLayoutMk cId="439303496" sldId="2147483727"/>
          </pc:sldLayoutMkLst>
          <pc:spChg chg="mod">
            <ac:chgData name="Tariq Abubaker" userId="432f6d09324bb7bc" providerId="LiveId" clId="{A7F82EE7-16FB-4027-8BE1-2D0B6D0DC94A}" dt="2019-09-14T14:47:23.608" v="8" actId="207"/>
            <ac:spMkLst>
              <pc:docMk/>
              <pc:sldMasterMk cId="2502786320" sldId="2147483707"/>
              <pc:sldLayoutMk cId="439303496" sldId="2147483727"/>
              <ac:spMk id="5" creationId="{673FA99E-5E31-474E-8818-615B453CD89C}"/>
            </ac:spMkLst>
          </pc:spChg>
        </pc:sldLayoutChg>
        <pc:sldLayoutChg chg="modSp">
          <pc:chgData name="Tariq Abubaker" userId="432f6d09324bb7bc" providerId="LiveId" clId="{A7F82EE7-16FB-4027-8BE1-2D0B6D0DC94A}" dt="2019-09-14T14:47:19.200" v="7" actId="207"/>
          <pc:sldLayoutMkLst>
            <pc:docMk/>
            <pc:sldMasterMk cId="2502786320" sldId="2147483707"/>
            <pc:sldLayoutMk cId="1932141869" sldId="2147483728"/>
          </pc:sldLayoutMkLst>
          <pc:spChg chg="mod">
            <ac:chgData name="Tariq Abubaker" userId="432f6d09324bb7bc" providerId="LiveId" clId="{A7F82EE7-16FB-4027-8BE1-2D0B6D0DC94A}" dt="2019-09-14T14:47:19.200" v="7" actId="207"/>
            <ac:spMkLst>
              <pc:docMk/>
              <pc:sldMasterMk cId="2502786320" sldId="2147483707"/>
              <pc:sldLayoutMk cId="1932141869" sldId="2147483728"/>
              <ac:spMk id="5" creationId="{673FA99E-5E31-474E-8818-615B453CD89C}"/>
            </ac:spMkLst>
          </pc:spChg>
        </pc:sldLayoutChg>
        <pc:sldLayoutChg chg="modSp">
          <pc:chgData name="Tariq Abubaker" userId="432f6d09324bb7bc" providerId="LiveId" clId="{A7F82EE7-16FB-4027-8BE1-2D0B6D0DC94A}" dt="2019-09-14T14:47:35.039" v="13" actId="207"/>
          <pc:sldLayoutMkLst>
            <pc:docMk/>
            <pc:sldMasterMk cId="2502786320" sldId="2147483707"/>
            <pc:sldLayoutMk cId="337530970" sldId="2147483729"/>
          </pc:sldLayoutMkLst>
          <pc:spChg chg="mod">
            <ac:chgData name="Tariq Abubaker" userId="432f6d09324bb7bc" providerId="LiveId" clId="{A7F82EE7-16FB-4027-8BE1-2D0B6D0DC94A}" dt="2019-09-14T14:47:35.039" v="13" actId="207"/>
            <ac:spMkLst>
              <pc:docMk/>
              <pc:sldMasterMk cId="2502786320" sldId="2147483707"/>
              <pc:sldLayoutMk cId="337530970" sldId="2147483729"/>
              <ac:spMk id="5" creationId="{673FA99E-5E31-474E-8818-615B453CD89C}"/>
            </ac:spMkLst>
          </pc:spChg>
        </pc:sldLayoutChg>
      </pc:sldMasterChg>
    </pc:docChg>
  </pc:docChgLst>
</pc:chgInfo>
</file>

<file path=ppt/diagrams/_rels/data3.xml.rels><?xml version="1.0" encoding="UTF-8" standalone="yes"?>
<Relationships xmlns="http://schemas.openxmlformats.org/package/2006/relationships"><Relationship Id="rId1" Type="http://schemas.openxmlformats.org/officeDocument/2006/relationships/hyperlink" Target="http://asp.net/"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asp.net/"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EB411A-7FF8-4B9E-B746-6E8F2E1C365E}"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en-US"/>
        </a:p>
      </dgm:t>
    </dgm:pt>
    <dgm:pt modelId="{9972F96E-8130-4E56-A2A8-F4B355DF09DB}">
      <dgm:prSet phldrT="[Text]"/>
      <dgm:spPr>
        <a:solidFill>
          <a:schemeClr val="accent5">
            <a:lumMod val="50000"/>
            <a:lumOff val="50000"/>
          </a:schemeClr>
        </a:solidFill>
        <a:ln>
          <a:solidFill>
            <a:schemeClr val="accent5">
              <a:lumMod val="50000"/>
              <a:lumOff val="50000"/>
            </a:schemeClr>
          </a:solidFill>
        </a:ln>
      </dgm:spPr>
      <dgm:t>
        <a:bodyPr/>
        <a:lstStyle/>
        <a:p>
          <a:r>
            <a:rPr lang="en-US" dirty="0"/>
            <a:t>When we Started</a:t>
          </a:r>
        </a:p>
      </dgm:t>
    </dgm:pt>
    <dgm:pt modelId="{AA8A4274-F5F5-4C67-AA4B-ED3AB49C669F}" type="parTrans" cxnId="{6BEE6CC9-3C1C-4EAB-82D8-4C22AD009270}">
      <dgm:prSet/>
      <dgm:spPr/>
      <dgm:t>
        <a:bodyPr/>
        <a:lstStyle/>
        <a:p>
          <a:endParaRPr lang="en-US"/>
        </a:p>
      </dgm:t>
    </dgm:pt>
    <dgm:pt modelId="{9EA4CF9D-11D1-4649-963F-703790DD7026}" type="sibTrans" cxnId="{6BEE6CC9-3C1C-4EAB-82D8-4C22AD009270}">
      <dgm:prSet/>
      <dgm:spPr/>
      <dgm:t>
        <a:bodyPr/>
        <a:lstStyle/>
        <a:p>
          <a:endParaRPr lang="en-US"/>
        </a:p>
      </dgm:t>
    </dgm:pt>
    <dgm:pt modelId="{4D2D0643-A56B-4DB8-93DF-86E3B469D23D}">
      <dgm:prSet phldrT="[Text]"/>
      <dgm:spPr>
        <a:ln>
          <a:solidFill>
            <a:schemeClr val="accent5">
              <a:lumMod val="50000"/>
              <a:lumOff val="50000"/>
            </a:schemeClr>
          </a:solidFill>
        </a:ln>
      </dgm:spPr>
      <dgm:t>
        <a:bodyPr/>
        <a:lstStyle/>
        <a:p>
          <a:r>
            <a:rPr lang="en-US" dirty="0"/>
            <a:t>June 2019</a:t>
          </a:r>
        </a:p>
      </dgm:t>
    </dgm:pt>
    <dgm:pt modelId="{0A22A836-A89B-4DEA-A50E-935997FE46FC}" type="parTrans" cxnId="{E39BD96E-666E-455E-AB33-71B124E7555A}">
      <dgm:prSet/>
      <dgm:spPr/>
      <dgm:t>
        <a:bodyPr/>
        <a:lstStyle/>
        <a:p>
          <a:endParaRPr lang="en-US"/>
        </a:p>
      </dgm:t>
    </dgm:pt>
    <dgm:pt modelId="{68CE167A-F140-45C8-93A1-3D8F7F11A67C}" type="sibTrans" cxnId="{E39BD96E-666E-455E-AB33-71B124E7555A}">
      <dgm:prSet/>
      <dgm:spPr/>
      <dgm:t>
        <a:bodyPr/>
        <a:lstStyle/>
        <a:p>
          <a:endParaRPr lang="en-US"/>
        </a:p>
      </dgm:t>
    </dgm:pt>
    <dgm:pt modelId="{1829428A-37F6-44A8-B6C7-7BBAFECC143C}">
      <dgm:prSet phldrT="[Text]"/>
      <dgm:spPr>
        <a:solidFill>
          <a:schemeClr val="accent5">
            <a:lumMod val="50000"/>
            <a:lumOff val="50000"/>
          </a:schemeClr>
        </a:solidFill>
        <a:ln>
          <a:solidFill>
            <a:schemeClr val="accent5">
              <a:lumMod val="50000"/>
              <a:lumOff val="50000"/>
            </a:schemeClr>
          </a:solidFill>
        </a:ln>
      </dgm:spPr>
      <dgm:t>
        <a:bodyPr/>
        <a:lstStyle/>
        <a:p>
          <a:r>
            <a:rPr lang="en-US" dirty="0"/>
            <a:t>Why we Started</a:t>
          </a:r>
        </a:p>
      </dgm:t>
    </dgm:pt>
    <dgm:pt modelId="{71A5C275-4A56-41A6-ABD3-32F6ECF22E82}" type="parTrans" cxnId="{547D461F-5C97-4EB8-BEA4-763D690190E2}">
      <dgm:prSet/>
      <dgm:spPr/>
      <dgm:t>
        <a:bodyPr/>
        <a:lstStyle/>
        <a:p>
          <a:endParaRPr lang="en-US"/>
        </a:p>
      </dgm:t>
    </dgm:pt>
    <dgm:pt modelId="{9A4F270A-E4DF-4F15-9911-2E1F0A292CC0}" type="sibTrans" cxnId="{547D461F-5C97-4EB8-BEA4-763D690190E2}">
      <dgm:prSet/>
      <dgm:spPr/>
      <dgm:t>
        <a:bodyPr/>
        <a:lstStyle/>
        <a:p>
          <a:endParaRPr lang="en-US"/>
        </a:p>
      </dgm:t>
    </dgm:pt>
    <dgm:pt modelId="{CDAC5EC8-072C-41C1-988F-0ACAFA7EDD13}">
      <dgm:prSet phldrT="[Text]"/>
      <dgm:spPr>
        <a:ln>
          <a:solidFill>
            <a:schemeClr val="accent5">
              <a:lumMod val="50000"/>
              <a:lumOff val="50000"/>
            </a:schemeClr>
          </a:solidFill>
        </a:ln>
      </dgm:spPr>
      <dgm:t>
        <a:bodyPr/>
        <a:lstStyle/>
        <a:p>
          <a:r>
            <a:rPr lang="en-US" b="0" i="0" dirty="0"/>
            <a:t>Build a community with people who want to share their passion for technology</a:t>
          </a:r>
          <a:endParaRPr lang="en-US" dirty="0"/>
        </a:p>
      </dgm:t>
    </dgm:pt>
    <dgm:pt modelId="{1AAD703F-1C15-46B9-9206-D1A95FEC3C93}" type="parTrans" cxnId="{E28A88B6-2B57-4C7A-858A-FA56266B6296}">
      <dgm:prSet/>
      <dgm:spPr/>
      <dgm:t>
        <a:bodyPr/>
        <a:lstStyle/>
        <a:p>
          <a:endParaRPr lang="en-US"/>
        </a:p>
      </dgm:t>
    </dgm:pt>
    <dgm:pt modelId="{20381469-4C49-4DAF-8245-BFD5B53B3546}" type="sibTrans" cxnId="{E28A88B6-2B57-4C7A-858A-FA56266B6296}">
      <dgm:prSet/>
      <dgm:spPr/>
      <dgm:t>
        <a:bodyPr/>
        <a:lstStyle/>
        <a:p>
          <a:endParaRPr lang="en-US"/>
        </a:p>
      </dgm:t>
    </dgm:pt>
    <dgm:pt modelId="{B5750B7C-034A-45DE-9ED3-651695644A62}" type="pres">
      <dgm:prSet presAssocID="{ABEB411A-7FF8-4B9E-B746-6E8F2E1C365E}" presName="diagram" presStyleCnt="0">
        <dgm:presLayoutVars>
          <dgm:dir/>
          <dgm:animLvl val="lvl"/>
          <dgm:resizeHandles val="exact"/>
        </dgm:presLayoutVars>
      </dgm:prSet>
      <dgm:spPr/>
    </dgm:pt>
    <dgm:pt modelId="{8F5EF116-41A7-44C2-8BB0-B4F076669064}" type="pres">
      <dgm:prSet presAssocID="{9972F96E-8130-4E56-A2A8-F4B355DF09DB}" presName="compNode" presStyleCnt="0"/>
      <dgm:spPr/>
    </dgm:pt>
    <dgm:pt modelId="{8DAB7C9C-32EF-49CC-BC95-CD37BE129A27}" type="pres">
      <dgm:prSet presAssocID="{9972F96E-8130-4E56-A2A8-F4B355DF09DB}" presName="childRect" presStyleLbl="bgAcc1" presStyleIdx="0" presStyleCnt="2">
        <dgm:presLayoutVars>
          <dgm:bulletEnabled val="1"/>
        </dgm:presLayoutVars>
      </dgm:prSet>
      <dgm:spPr/>
    </dgm:pt>
    <dgm:pt modelId="{6354A00D-D343-405A-912A-66B3D958B35E}" type="pres">
      <dgm:prSet presAssocID="{9972F96E-8130-4E56-A2A8-F4B355DF09DB}" presName="parentText" presStyleLbl="node1" presStyleIdx="0" presStyleCnt="0">
        <dgm:presLayoutVars>
          <dgm:chMax val="0"/>
          <dgm:bulletEnabled val="1"/>
        </dgm:presLayoutVars>
      </dgm:prSet>
      <dgm:spPr/>
    </dgm:pt>
    <dgm:pt modelId="{F376B29F-8ECC-4719-AB75-9D59FFA6F25D}" type="pres">
      <dgm:prSet presAssocID="{9972F96E-8130-4E56-A2A8-F4B355DF09DB}" presName="parentRect" presStyleLbl="alignNode1" presStyleIdx="0" presStyleCnt="2"/>
      <dgm:spPr/>
    </dgm:pt>
    <dgm:pt modelId="{AAFC0884-3C7D-4B65-A7FC-8AF59F7F8C46}" type="pres">
      <dgm:prSet presAssocID="{9972F96E-8130-4E56-A2A8-F4B355DF09DB}" presName="adorn" presStyleLbl="fgAccFollowNode1" presStyleIdx="0" presStyleCnt="2"/>
      <dgm:spPr>
        <a:solidFill>
          <a:schemeClr val="accent5">
            <a:lumMod val="10000"/>
            <a:lumOff val="90000"/>
            <a:alpha val="90000"/>
          </a:schemeClr>
        </a:solidFill>
      </dgm:spPr>
    </dgm:pt>
    <dgm:pt modelId="{0F937F7A-55F9-47CB-8633-3AB680EC0622}" type="pres">
      <dgm:prSet presAssocID="{9EA4CF9D-11D1-4649-963F-703790DD7026}" presName="sibTrans" presStyleLbl="sibTrans2D1" presStyleIdx="0" presStyleCnt="0"/>
      <dgm:spPr/>
    </dgm:pt>
    <dgm:pt modelId="{B2AB5B58-444B-480F-A2EC-5DB22B24273D}" type="pres">
      <dgm:prSet presAssocID="{1829428A-37F6-44A8-B6C7-7BBAFECC143C}" presName="compNode" presStyleCnt="0"/>
      <dgm:spPr/>
    </dgm:pt>
    <dgm:pt modelId="{E3B52E88-0A03-42D0-BDBF-124682332864}" type="pres">
      <dgm:prSet presAssocID="{1829428A-37F6-44A8-B6C7-7BBAFECC143C}" presName="childRect" presStyleLbl="bgAcc1" presStyleIdx="1" presStyleCnt="2">
        <dgm:presLayoutVars>
          <dgm:bulletEnabled val="1"/>
        </dgm:presLayoutVars>
      </dgm:prSet>
      <dgm:spPr/>
    </dgm:pt>
    <dgm:pt modelId="{8858C0F9-EA72-43F9-B191-C071AC4FF06A}" type="pres">
      <dgm:prSet presAssocID="{1829428A-37F6-44A8-B6C7-7BBAFECC143C}" presName="parentText" presStyleLbl="node1" presStyleIdx="0" presStyleCnt="0">
        <dgm:presLayoutVars>
          <dgm:chMax val="0"/>
          <dgm:bulletEnabled val="1"/>
        </dgm:presLayoutVars>
      </dgm:prSet>
      <dgm:spPr/>
    </dgm:pt>
    <dgm:pt modelId="{9A7FEC5E-4258-49BF-A144-F316742E4D6F}" type="pres">
      <dgm:prSet presAssocID="{1829428A-37F6-44A8-B6C7-7BBAFECC143C}" presName="parentRect" presStyleLbl="alignNode1" presStyleIdx="1" presStyleCnt="2"/>
      <dgm:spPr/>
    </dgm:pt>
    <dgm:pt modelId="{22CA4215-2A2F-4CEE-B264-07F6B3D2FF8B}" type="pres">
      <dgm:prSet presAssocID="{1829428A-37F6-44A8-B6C7-7BBAFECC143C}" presName="adorn" presStyleLbl="fgAccFollowNode1" presStyleIdx="1" presStyleCnt="2"/>
      <dgm:spPr>
        <a:solidFill>
          <a:schemeClr val="accent5">
            <a:lumMod val="10000"/>
            <a:lumOff val="90000"/>
            <a:alpha val="90000"/>
          </a:schemeClr>
        </a:solidFill>
      </dgm:spPr>
    </dgm:pt>
  </dgm:ptLst>
  <dgm:cxnLst>
    <dgm:cxn modelId="{68A9F712-30B6-4388-B424-6BC410BB0B8C}" type="presOf" srcId="{9972F96E-8130-4E56-A2A8-F4B355DF09DB}" destId="{F376B29F-8ECC-4719-AB75-9D59FFA6F25D}" srcOrd="1" destOrd="0" presId="urn:microsoft.com/office/officeart/2005/8/layout/bList2"/>
    <dgm:cxn modelId="{547D461F-5C97-4EB8-BEA4-763D690190E2}" srcId="{ABEB411A-7FF8-4B9E-B746-6E8F2E1C365E}" destId="{1829428A-37F6-44A8-B6C7-7BBAFECC143C}" srcOrd="1" destOrd="0" parTransId="{71A5C275-4A56-41A6-ABD3-32F6ECF22E82}" sibTransId="{9A4F270A-E4DF-4F15-9911-2E1F0A292CC0}"/>
    <dgm:cxn modelId="{3E84B02A-88A0-466D-9692-3EF94CE7F268}" type="presOf" srcId="{ABEB411A-7FF8-4B9E-B746-6E8F2E1C365E}" destId="{B5750B7C-034A-45DE-9ED3-651695644A62}" srcOrd="0" destOrd="0" presId="urn:microsoft.com/office/officeart/2005/8/layout/bList2"/>
    <dgm:cxn modelId="{32AF0543-55DE-4A1F-809C-11B37D46F2B5}" type="presOf" srcId="{CDAC5EC8-072C-41C1-988F-0ACAFA7EDD13}" destId="{E3B52E88-0A03-42D0-BDBF-124682332864}" srcOrd="0" destOrd="0" presId="urn:microsoft.com/office/officeart/2005/8/layout/bList2"/>
    <dgm:cxn modelId="{F4F3586C-1D55-4EF8-A024-D70F93976AD7}" type="presOf" srcId="{4D2D0643-A56B-4DB8-93DF-86E3B469D23D}" destId="{8DAB7C9C-32EF-49CC-BC95-CD37BE129A27}" srcOrd="0" destOrd="0" presId="urn:microsoft.com/office/officeart/2005/8/layout/bList2"/>
    <dgm:cxn modelId="{E39BD96E-666E-455E-AB33-71B124E7555A}" srcId="{9972F96E-8130-4E56-A2A8-F4B355DF09DB}" destId="{4D2D0643-A56B-4DB8-93DF-86E3B469D23D}" srcOrd="0" destOrd="0" parTransId="{0A22A836-A89B-4DEA-A50E-935997FE46FC}" sibTransId="{68CE167A-F140-45C8-93A1-3D8F7F11A67C}"/>
    <dgm:cxn modelId="{FC651550-2371-4E1F-ABF1-BB1CD6A3158E}" type="presOf" srcId="{9972F96E-8130-4E56-A2A8-F4B355DF09DB}" destId="{6354A00D-D343-405A-912A-66B3D958B35E}" srcOrd="0" destOrd="0" presId="urn:microsoft.com/office/officeart/2005/8/layout/bList2"/>
    <dgm:cxn modelId="{E28A88B6-2B57-4C7A-858A-FA56266B6296}" srcId="{1829428A-37F6-44A8-B6C7-7BBAFECC143C}" destId="{CDAC5EC8-072C-41C1-988F-0ACAFA7EDD13}" srcOrd="0" destOrd="0" parTransId="{1AAD703F-1C15-46B9-9206-D1A95FEC3C93}" sibTransId="{20381469-4C49-4DAF-8245-BFD5B53B3546}"/>
    <dgm:cxn modelId="{9628C0C4-2E39-4DDA-8BBC-EB648FAD6A8C}" type="presOf" srcId="{9EA4CF9D-11D1-4649-963F-703790DD7026}" destId="{0F937F7A-55F9-47CB-8633-3AB680EC0622}" srcOrd="0" destOrd="0" presId="urn:microsoft.com/office/officeart/2005/8/layout/bList2"/>
    <dgm:cxn modelId="{6BEE6CC9-3C1C-4EAB-82D8-4C22AD009270}" srcId="{ABEB411A-7FF8-4B9E-B746-6E8F2E1C365E}" destId="{9972F96E-8130-4E56-A2A8-F4B355DF09DB}" srcOrd="0" destOrd="0" parTransId="{AA8A4274-F5F5-4C67-AA4B-ED3AB49C669F}" sibTransId="{9EA4CF9D-11D1-4649-963F-703790DD7026}"/>
    <dgm:cxn modelId="{E12269EA-2A4B-4BC3-BD1E-AB472A50128D}" type="presOf" srcId="{1829428A-37F6-44A8-B6C7-7BBAFECC143C}" destId="{9A7FEC5E-4258-49BF-A144-F316742E4D6F}" srcOrd="1" destOrd="0" presId="urn:microsoft.com/office/officeart/2005/8/layout/bList2"/>
    <dgm:cxn modelId="{574737F3-E5D7-43E0-8107-7313C0957264}" type="presOf" srcId="{1829428A-37F6-44A8-B6C7-7BBAFECC143C}" destId="{8858C0F9-EA72-43F9-B191-C071AC4FF06A}" srcOrd="0" destOrd="0" presId="urn:microsoft.com/office/officeart/2005/8/layout/bList2"/>
    <dgm:cxn modelId="{78AF52EA-7187-432C-9E4A-5ABD1AFF094F}" type="presParOf" srcId="{B5750B7C-034A-45DE-9ED3-651695644A62}" destId="{8F5EF116-41A7-44C2-8BB0-B4F076669064}" srcOrd="0" destOrd="0" presId="urn:microsoft.com/office/officeart/2005/8/layout/bList2"/>
    <dgm:cxn modelId="{E5CF3F65-97FC-4E48-B002-CB52D69DB921}" type="presParOf" srcId="{8F5EF116-41A7-44C2-8BB0-B4F076669064}" destId="{8DAB7C9C-32EF-49CC-BC95-CD37BE129A27}" srcOrd="0" destOrd="0" presId="urn:microsoft.com/office/officeart/2005/8/layout/bList2"/>
    <dgm:cxn modelId="{41831699-D30E-4F8D-8666-02FA68C92BAC}" type="presParOf" srcId="{8F5EF116-41A7-44C2-8BB0-B4F076669064}" destId="{6354A00D-D343-405A-912A-66B3D958B35E}" srcOrd="1" destOrd="0" presId="urn:microsoft.com/office/officeart/2005/8/layout/bList2"/>
    <dgm:cxn modelId="{95E28360-4B12-4716-9715-5126F1074226}" type="presParOf" srcId="{8F5EF116-41A7-44C2-8BB0-B4F076669064}" destId="{F376B29F-8ECC-4719-AB75-9D59FFA6F25D}" srcOrd="2" destOrd="0" presId="urn:microsoft.com/office/officeart/2005/8/layout/bList2"/>
    <dgm:cxn modelId="{E7016443-F78D-42B4-B0E7-51092E0BC942}" type="presParOf" srcId="{8F5EF116-41A7-44C2-8BB0-B4F076669064}" destId="{AAFC0884-3C7D-4B65-A7FC-8AF59F7F8C46}" srcOrd="3" destOrd="0" presId="urn:microsoft.com/office/officeart/2005/8/layout/bList2"/>
    <dgm:cxn modelId="{08928940-9D6C-4F34-A86B-2CA25F63849B}" type="presParOf" srcId="{B5750B7C-034A-45DE-9ED3-651695644A62}" destId="{0F937F7A-55F9-47CB-8633-3AB680EC0622}" srcOrd="1" destOrd="0" presId="urn:microsoft.com/office/officeart/2005/8/layout/bList2"/>
    <dgm:cxn modelId="{F85B6992-A67B-495F-AA10-14077A5F0ACE}" type="presParOf" srcId="{B5750B7C-034A-45DE-9ED3-651695644A62}" destId="{B2AB5B58-444B-480F-A2EC-5DB22B24273D}" srcOrd="2" destOrd="0" presId="urn:microsoft.com/office/officeart/2005/8/layout/bList2"/>
    <dgm:cxn modelId="{9EB01936-F2DE-4E92-8A69-0C744D8039EF}" type="presParOf" srcId="{B2AB5B58-444B-480F-A2EC-5DB22B24273D}" destId="{E3B52E88-0A03-42D0-BDBF-124682332864}" srcOrd="0" destOrd="0" presId="urn:microsoft.com/office/officeart/2005/8/layout/bList2"/>
    <dgm:cxn modelId="{08B9C9CD-B2FC-4DCB-8E81-98CAEC387E34}" type="presParOf" srcId="{B2AB5B58-444B-480F-A2EC-5DB22B24273D}" destId="{8858C0F9-EA72-43F9-B191-C071AC4FF06A}" srcOrd="1" destOrd="0" presId="urn:microsoft.com/office/officeart/2005/8/layout/bList2"/>
    <dgm:cxn modelId="{4363BD3E-BF72-4D1B-964C-D47B220242B1}" type="presParOf" srcId="{B2AB5B58-444B-480F-A2EC-5DB22B24273D}" destId="{9A7FEC5E-4258-49BF-A144-F316742E4D6F}" srcOrd="2" destOrd="0" presId="urn:microsoft.com/office/officeart/2005/8/layout/bList2"/>
    <dgm:cxn modelId="{293FDCB0-16BA-4652-9E32-13F7EB5E3590}" type="presParOf" srcId="{B2AB5B58-444B-480F-A2EC-5DB22B24273D}" destId="{22CA4215-2A2F-4CEE-B264-07F6B3D2FF8B}"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81B6E-DB36-4AFD-B3A0-62383AA4B99F}" type="doc">
      <dgm:prSet loTypeId="urn:microsoft.com/office/officeart/2005/8/layout/lProcess1" loCatId="process" qsTypeId="urn:microsoft.com/office/officeart/2005/8/quickstyle/simple1" qsCatId="simple" csTypeId="urn:microsoft.com/office/officeart/2005/8/colors/accent1_2" csCatId="accent1" phldr="1"/>
      <dgm:spPr/>
    </dgm:pt>
    <dgm:pt modelId="{228AB50A-7333-460D-9D32-052FB705594C}">
      <dgm:prSet phldrT="[Text]"/>
      <dgm:spPr>
        <a:solidFill>
          <a:schemeClr val="accent5">
            <a:lumMod val="50000"/>
            <a:lumOff val="50000"/>
          </a:schemeClr>
        </a:solidFill>
      </dgm:spPr>
      <dgm:t>
        <a:bodyPr/>
        <a:lstStyle/>
        <a:p>
          <a:r>
            <a:rPr lang="en-US" dirty="0"/>
            <a:t>June</a:t>
          </a:r>
        </a:p>
      </dgm:t>
    </dgm:pt>
    <dgm:pt modelId="{11458ADE-8DA1-42DE-8338-B9F78BC5F28C}" type="parTrans" cxnId="{CB08A13D-360E-4C8B-9C98-BE051DF0AC88}">
      <dgm:prSet/>
      <dgm:spPr/>
      <dgm:t>
        <a:bodyPr/>
        <a:lstStyle/>
        <a:p>
          <a:endParaRPr lang="en-US"/>
        </a:p>
      </dgm:t>
    </dgm:pt>
    <dgm:pt modelId="{106D25EA-23DC-41FA-A2F0-F2AB4B3A028F}" type="sibTrans" cxnId="{CB08A13D-360E-4C8B-9C98-BE051DF0AC88}">
      <dgm:prSet/>
      <dgm:spPr/>
      <dgm:t>
        <a:bodyPr/>
        <a:lstStyle/>
        <a:p>
          <a:endParaRPr lang="en-US"/>
        </a:p>
      </dgm:t>
    </dgm:pt>
    <dgm:pt modelId="{70B652ED-6539-45C7-8101-B10B3C2C8C3E}">
      <dgm:prSet phldrT="[Text]" custT="1"/>
      <dgm:spPr>
        <a:solidFill>
          <a:srgbClr val="1A0F49">
            <a:lumMod val="50000"/>
            <a:lumOff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1600200">
            <a:lnSpc>
              <a:spcPct val="90000"/>
            </a:lnSpc>
            <a:spcBef>
              <a:spcPct val="0"/>
            </a:spcBef>
            <a:spcAft>
              <a:spcPct val="35000"/>
            </a:spcAft>
            <a:buNone/>
          </a:pPr>
          <a:r>
            <a:rPr lang="en-US" sz="3600" kern="1200" dirty="0">
              <a:solidFill>
                <a:srgbClr val="FFFFFF"/>
              </a:solidFill>
              <a:latin typeface="Calibri Light"/>
              <a:ea typeface="+mn-ea"/>
              <a:cs typeface="+mn-cs"/>
            </a:rPr>
            <a:t>July</a:t>
          </a:r>
        </a:p>
      </dgm:t>
    </dgm:pt>
    <dgm:pt modelId="{01CA389C-18F3-4C52-A7D5-15A3A8D28D5A}" type="parTrans" cxnId="{C6FDAC10-7021-4760-9E45-A2D3414EBF8F}">
      <dgm:prSet/>
      <dgm:spPr/>
      <dgm:t>
        <a:bodyPr/>
        <a:lstStyle/>
        <a:p>
          <a:endParaRPr lang="en-US"/>
        </a:p>
      </dgm:t>
    </dgm:pt>
    <dgm:pt modelId="{4C4D08DD-E6DA-46FC-A949-25A4B6E7AF7E}" type="sibTrans" cxnId="{C6FDAC10-7021-4760-9E45-A2D3414EBF8F}">
      <dgm:prSet/>
      <dgm:spPr/>
      <dgm:t>
        <a:bodyPr/>
        <a:lstStyle/>
        <a:p>
          <a:endParaRPr lang="en-US"/>
        </a:p>
      </dgm:t>
    </dgm:pt>
    <dgm:pt modelId="{CA3F4002-9413-4851-B07D-9414B60EF294}">
      <dgm:prSet phldrT="[Text]" custT="1"/>
      <dgm:spPr>
        <a:solidFill>
          <a:srgbClr val="1A0F49">
            <a:lumMod val="50000"/>
            <a:lumOff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1600200">
            <a:lnSpc>
              <a:spcPct val="90000"/>
            </a:lnSpc>
            <a:spcBef>
              <a:spcPct val="0"/>
            </a:spcBef>
            <a:spcAft>
              <a:spcPct val="35000"/>
            </a:spcAft>
            <a:buNone/>
          </a:pPr>
          <a:r>
            <a:rPr lang="en-US" sz="3600" kern="1200" dirty="0">
              <a:solidFill>
                <a:srgbClr val="FFFFFF"/>
              </a:solidFill>
              <a:latin typeface="Calibri Light"/>
              <a:ea typeface="+mn-ea"/>
              <a:cs typeface="+mn-cs"/>
            </a:rPr>
            <a:t>Aug</a:t>
          </a:r>
        </a:p>
      </dgm:t>
    </dgm:pt>
    <dgm:pt modelId="{3553602D-797D-4DF6-9197-8AD84C91096A}" type="parTrans" cxnId="{FF55B8EC-C71E-4E21-A7BA-A50064ECF97E}">
      <dgm:prSet/>
      <dgm:spPr/>
      <dgm:t>
        <a:bodyPr/>
        <a:lstStyle/>
        <a:p>
          <a:endParaRPr lang="en-US"/>
        </a:p>
      </dgm:t>
    </dgm:pt>
    <dgm:pt modelId="{E143D64C-2E79-4217-9492-C93221154B37}" type="sibTrans" cxnId="{FF55B8EC-C71E-4E21-A7BA-A50064ECF97E}">
      <dgm:prSet/>
      <dgm:spPr/>
      <dgm:t>
        <a:bodyPr/>
        <a:lstStyle/>
        <a:p>
          <a:endParaRPr lang="en-US"/>
        </a:p>
      </dgm:t>
    </dgm:pt>
    <dgm:pt modelId="{FE09E837-7CFC-4BF3-8A63-CCB372606C31}">
      <dgm:prSet phldrT="[Text]"/>
      <dgm:spPr>
        <a:solidFill>
          <a:schemeClr val="accent5">
            <a:lumMod val="25000"/>
            <a:lumOff val="75000"/>
            <a:alpha val="90000"/>
          </a:schemeClr>
        </a:solidFill>
      </dgm:spPr>
      <dgm:t>
        <a:bodyPr/>
        <a:lstStyle/>
        <a:p>
          <a:r>
            <a:rPr lang="en-US" dirty="0"/>
            <a:t>Started</a:t>
          </a:r>
        </a:p>
      </dgm:t>
    </dgm:pt>
    <dgm:pt modelId="{129A5B94-6837-4C06-A832-0F16AE0D1655}" type="parTrans" cxnId="{B71120DC-EA02-4584-AF01-3F40AF03285F}">
      <dgm:prSet/>
      <dgm:spPr>
        <a:solidFill>
          <a:schemeClr val="accent5">
            <a:lumMod val="10000"/>
            <a:lumOff val="90000"/>
          </a:schemeClr>
        </a:solidFill>
      </dgm:spPr>
      <dgm:t>
        <a:bodyPr/>
        <a:lstStyle/>
        <a:p>
          <a:endParaRPr lang="en-US"/>
        </a:p>
      </dgm:t>
    </dgm:pt>
    <dgm:pt modelId="{E9E56619-4880-488C-A9DC-C6478F5FDB09}" type="sibTrans" cxnId="{B71120DC-EA02-4584-AF01-3F40AF03285F}">
      <dgm:prSet/>
      <dgm:spPr>
        <a:solidFill>
          <a:srgbClr val="1A0F49">
            <a:lumMod val="10000"/>
            <a:lumOff val="90000"/>
          </a:srgbClr>
        </a:solidFill>
        <a:ln>
          <a:noFill/>
        </a:ln>
        <a:effectLst/>
      </dgm:spPr>
      <dgm:t>
        <a:bodyPr/>
        <a:lstStyle/>
        <a:p>
          <a:endParaRPr lang="en-US"/>
        </a:p>
      </dgm:t>
    </dgm:pt>
    <dgm:pt modelId="{7E64A333-D698-4C34-92E6-577FC301FF0F}">
      <dgm:prSet phldrT="[Text]" custT="1"/>
      <dgm:spPr>
        <a:solidFill>
          <a:srgbClr val="1A0F49">
            <a:lumMod val="25000"/>
            <a:lumOff val="75000"/>
            <a:alpha val="90000"/>
          </a:srgbClr>
        </a:solidFill>
        <a:ln w="12700" cap="flat" cmpd="sng" algn="ctr">
          <a:solidFill>
            <a:srgbClr val="25C6E3">
              <a:alpha val="90000"/>
              <a:tint val="40000"/>
              <a:hueOff val="0"/>
              <a:satOff val="0"/>
              <a:lumOff val="0"/>
              <a:alphaOff val="0"/>
            </a:srgbClr>
          </a:solidFill>
          <a:prstDash val="solid"/>
          <a:miter lim="800000"/>
        </a:ln>
        <a:effectLst/>
      </dgm:spPr>
      <dgm:t>
        <a:bodyPr spcFirstLastPara="0" vert="horz" wrap="square" lIns="20320" tIns="20320" rIns="20320" bIns="20320" numCol="1" spcCol="1270" anchor="ctr" anchorCtr="0"/>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Calibri Light"/>
              <a:ea typeface="+mn-ea"/>
              <a:cs typeface="+mn-cs"/>
            </a:rPr>
            <a:t>Contacted MS MENA</a:t>
          </a:r>
        </a:p>
      </dgm:t>
    </dgm:pt>
    <dgm:pt modelId="{DF3A3726-5A5B-49C8-862F-2ABCB83A54A6}" type="parTrans" cxnId="{117791DF-D06D-4DEE-899D-C13D89DC1AE1}">
      <dgm:prSet/>
      <dgm:spPr>
        <a:solidFill>
          <a:srgbClr val="1A0F49">
            <a:lumMod val="10000"/>
            <a:lumOff val="90000"/>
          </a:srgbClr>
        </a:solidFill>
        <a:ln>
          <a:noFill/>
        </a:ln>
        <a:effectLst/>
      </dgm:spPr>
      <dgm:t>
        <a:bodyPr/>
        <a:lstStyle/>
        <a:p>
          <a:endParaRPr lang="en-US"/>
        </a:p>
      </dgm:t>
    </dgm:pt>
    <dgm:pt modelId="{FD10FE10-45A3-4572-AB34-36502079733D}" type="sibTrans" cxnId="{117791DF-D06D-4DEE-899D-C13D89DC1AE1}">
      <dgm:prSet/>
      <dgm:spPr>
        <a:solidFill>
          <a:srgbClr val="1A0F49">
            <a:lumMod val="10000"/>
            <a:lumOff val="90000"/>
          </a:srgbClr>
        </a:solidFill>
        <a:ln>
          <a:noFill/>
        </a:ln>
        <a:effectLst/>
      </dgm:spPr>
      <dgm:t>
        <a:bodyPr/>
        <a:lstStyle/>
        <a:p>
          <a:endParaRPr lang="en-US"/>
        </a:p>
      </dgm:t>
    </dgm:pt>
    <dgm:pt modelId="{DB7C8E65-42E4-4F91-83F9-8D87E45E7A21}">
      <dgm:prSet phldrT="[Text]" custT="1"/>
      <dgm:spPr>
        <a:solidFill>
          <a:srgbClr val="1A0F49">
            <a:lumMod val="50000"/>
            <a:lumOff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1600200">
            <a:lnSpc>
              <a:spcPct val="90000"/>
            </a:lnSpc>
            <a:spcBef>
              <a:spcPct val="0"/>
            </a:spcBef>
            <a:spcAft>
              <a:spcPct val="35000"/>
            </a:spcAft>
            <a:buNone/>
          </a:pPr>
          <a:r>
            <a:rPr lang="en-US" sz="3600" kern="1200" dirty="0">
              <a:solidFill>
                <a:srgbClr val="FFFFFF"/>
              </a:solidFill>
              <a:latin typeface="Calibri Light"/>
              <a:ea typeface="+mn-ea"/>
              <a:cs typeface="+mn-cs"/>
            </a:rPr>
            <a:t>Sep</a:t>
          </a:r>
        </a:p>
      </dgm:t>
    </dgm:pt>
    <dgm:pt modelId="{F6EBE675-F90B-4BE7-A72B-4784EE5690BF}" type="parTrans" cxnId="{123B73D4-F08D-46E9-A6FE-6A32CEA6EC97}">
      <dgm:prSet/>
      <dgm:spPr/>
      <dgm:t>
        <a:bodyPr/>
        <a:lstStyle/>
        <a:p>
          <a:endParaRPr lang="en-US"/>
        </a:p>
      </dgm:t>
    </dgm:pt>
    <dgm:pt modelId="{75D39E65-8882-4C8E-8AE6-16507EA91587}" type="sibTrans" cxnId="{123B73D4-F08D-46E9-A6FE-6A32CEA6EC97}">
      <dgm:prSet/>
      <dgm:spPr/>
      <dgm:t>
        <a:bodyPr/>
        <a:lstStyle/>
        <a:p>
          <a:endParaRPr lang="en-US"/>
        </a:p>
      </dgm:t>
    </dgm:pt>
    <dgm:pt modelId="{FFC7477C-FC3F-426D-860E-342215E55A31}">
      <dgm:prSet phldrT="[Text]" custT="1"/>
      <dgm:spPr>
        <a:solidFill>
          <a:srgbClr val="1A0F49">
            <a:lumMod val="25000"/>
            <a:lumOff val="75000"/>
            <a:alpha val="90000"/>
          </a:srgbClr>
        </a:solidFill>
        <a:ln w="12700" cap="flat" cmpd="sng" algn="ctr">
          <a:solidFill>
            <a:srgbClr val="25C6E3">
              <a:alpha val="90000"/>
              <a:tint val="40000"/>
              <a:hueOff val="0"/>
              <a:satOff val="0"/>
              <a:lumOff val="0"/>
              <a:alphaOff val="0"/>
            </a:srgbClr>
          </a:solidFill>
          <a:prstDash val="solid"/>
          <a:miter lim="800000"/>
        </a:ln>
        <a:effectLst/>
      </dgm:spPr>
      <dgm:t>
        <a:bodyPr spcFirstLastPara="0" vert="horz" wrap="square" lIns="20320" tIns="20320" rIns="20320" bIns="20320" numCol="1" spcCol="1270" anchor="ctr" anchorCtr="0"/>
        <a:lstStyle/>
        <a:p>
          <a:r>
            <a:rPr lang="en-US" sz="1600" kern="1200" dirty="0">
              <a:solidFill>
                <a:prstClr val="black">
                  <a:hueOff val="0"/>
                  <a:satOff val="0"/>
                  <a:lumOff val="0"/>
                  <a:alphaOff val="0"/>
                </a:prstClr>
              </a:solidFill>
              <a:latin typeface="Calibri Light"/>
              <a:ea typeface="+mn-ea"/>
              <a:cs typeface="+mn-cs"/>
            </a:rPr>
            <a:t>Received</a:t>
          </a:r>
          <a:r>
            <a:rPr lang="en-US" sz="1600" kern="1200" dirty="0"/>
            <a:t> MS MENA support</a:t>
          </a:r>
        </a:p>
      </dgm:t>
    </dgm:pt>
    <dgm:pt modelId="{23C91153-DA43-4198-9F03-8CAB1ADE6246}" type="parTrans" cxnId="{08C40A1D-5A90-45D1-A8DE-B80B37BBDAD6}">
      <dgm:prSet/>
      <dgm:spPr>
        <a:solidFill>
          <a:srgbClr val="1A0F49">
            <a:lumMod val="10000"/>
            <a:lumOff val="90000"/>
          </a:srgbClr>
        </a:solidFill>
        <a:ln>
          <a:noFill/>
        </a:ln>
        <a:effectLst/>
      </dgm:spPr>
      <dgm:t>
        <a:bodyPr/>
        <a:lstStyle/>
        <a:p>
          <a:endParaRPr lang="en-US"/>
        </a:p>
      </dgm:t>
    </dgm:pt>
    <dgm:pt modelId="{C3B178FF-4FF3-4347-99CA-9DDD72363340}" type="sibTrans" cxnId="{08C40A1D-5A90-45D1-A8DE-B80B37BBDAD6}">
      <dgm:prSet/>
      <dgm:spPr>
        <a:solidFill>
          <a:srgbClr val="1A0F49">
            <a:lumMod val="10000"/>
            <a:lumOff val="90000"/>
          </a:srgbClr>
        </a:solidFill>
        <a:ln>
          <a:noFill/>
        </a:ln>
        <a:effectLst/>
      </dgm:spPr>
      <dgm:t>
        <a:bodyPr/>
        <a:lstStyle/>
        <a:p>
          <a:endParaRPr lang="en-US"/>
        </a:p>
      </dgm:t>
    </dgm:pt>
    <dgm:pt modelId="{41384249-310E-4D24-A756-3D94E9C9AA0C}">
      <dgm:prSet phldrT="[Text]"/>
      <dgm:spPr>
        <a:solidFill>
          <a:srgbClr val="1A0F49">
            <a:lumMod val="25000"/>
            <a:lumOff val="75000"/>
            <a:alpha val="90000"/>
          </a:srgbClr>
        </a:solidFill>
        <a:ln w="12700" cap="flat" cmpd="sng" algn="ctr">
          <a:solidFill>
            <a:srgbClr val="25C6E3">
              <a:alpha val="90000"/>
              <a:tint val="40000"/>
              <a:hueOff val="0"/>
              <a:satOff val="0"/>
              <a:lumOff val="0"/>
              <a:alphaOff val="0"/>
            </a:srgbClr>
          </a:solidFill>
          <a:prstDash val="solid"/>
          <a:miter lim="800000"/>
        </a:ln>
        <a:effectLst/>
      </dgm:spPr>
      <dgm:t>
        <a:bodyPr spcFirstLastPara="0" vert="horz" wrap="square" lIns="20320" tIns="20320" rIns="20320" bIns="20320" numCol="1" spcCol="1270" anchor="ctr" anchorCtr="0"/>
        <a:lstStyle/>
        <a:p>
          <a:r>
            <a:rPr lang="en-US" dirty="0"/>
            <a:t>Hosting .NET Conf 19 local event</a:t>
          </a:r>
        </a:p>
      </dgm:t>
    </dgm:pt>
    <dgm:pt modelId="{F551BB59-CA0E-420D-A9EC-45D759916BD5}" type="parTrans" cxnId="{D5274660-8734-4539-8AC7-65E70B3A561B}">
      <dgm:prSet/>
      <dgm:spPr>
        <a:solidFill>
          <a:srgbClr val="1A0F49">
            <a:lumMod val="10000"/>
            <a:lumOff val="90000"/>
          </a:srgbClr>
        </a:solidFill>
        <a:ln>
          <a:noFill/>
        </a:ln>
        <a:effectLst/>
      </dgm:spPr>
      <dgm:t>
        <a:bodyPr/>
        <a:lstStyle/>
        <a:p>
          <a:endParaRPr lang="en-US"/>
        </a:p>
      </dgm:t>
    </dgm:pt>
    <dgm:pt modelId="{BCF1F56D-63A6-480E-9EEC-CBDB6AA02CD7}" type="sibTrans" cxnId="{D5274660-8734-4539-8AC7-65E70B3A561B}">
      <dgm:prSet/>
      <dgm:spPr/>
      <dgm:t>
        <a:bodyPr/>
        <a:lstStyle/>
        <a:p>
          <a:endParaRPr lang="en-US"/>
        </a:p>
      </dgm:t>
    </dgm:pt>
    <dgm:pt modelId="{3B270475-F63A-40D6-AE47-44A4C9413449}">
      <dgm:prSet phldrT="[Text]"/>
      <dgm:spPr>
        <a:solidFill>
          <a:srgbClr val="1A0F49">
            <a:lumMod val="25000"/>
            <a:lumOff val="75000"/>
            <a:alpha val="90000"/>
          </a:srgbClr>
        </a:solidFill>
        <a:ln w="12700" cap="flat" cmpd="sng" algn="ctr">
          <a:solidFill>
            <a:srgbClr val="25C6E3">
              <a:alpha val="90000"/>
              <a:tint val="40000"/>
              <a:hueOff val="0"/>
              <a:satOff val="0"/>
              <a:lumOff val="0"/>
              <a:alphaOff val="0"/>
            </a:srgbClr>
          </a:solidFill>
          <a:prstDash val="solid"/>
          <a:miter lim="800000"/>
        </a:ln>
        <a:effectLst/>
      </dgm:spPr>
      <dgm:t>
        <a:bodyPr spcFirstLastPara="0" vert="horz" wrap="square" lIns="20320" tIns="20320" rIns="20320" bIns="20320" numCol="1" spcCol="1270" anchor="ctr" anchorCtr="0"/>
        <a:lstStyle/>
        <a:p>
          <a:r>
            <a:rPr lang="en-US" dirty="0"/>
            <a:t>Became a part of</a:t>
          </a:r>
        </a:p>
        <a:p>
          <a:r>
            <a:rPr lang="en-US" dirty="0"/>
            <a:t>.NET foundation</a:t>
          </a:r>
        </a:p>
      </dgm:t>
    </dgm:pt>
    <dgm:pt modelId="{B9F82221-AB52-448F-8921-CBDA8A72AFF4}" type="parTrans" cxnId="{DFC9AD12-57C0-4A1A-9384-7617830AEEEF}">
      <dgm:prSet/>
      <dgm:spPr/>
      <dgm:t>
        <a:bodyPr/>
        <a:lstStyle/>
        <a:p>
          <a:endParaRPr lang="en-US"/>
        </a:p>
      </dgm:t>
    </dgm:pt>
    <dgm:pt modelId="{05CFB58D-D425-42A1-8D2E-BDE5D1D1D23B}" type="sibTrans" cxnId="{DFC9AD12-57C0-4A1A-9384-7617830AEEEF}">
      <dgm:prSet/>
      <dgm:spPr/>
      <dgm:t>
        <a:bodyPr/>
        <a:lstStyle/>
        <a:p>
          <a:endParaRPr lang="en-US"/>
        </a:p>
      </dgm:t>
    </dgm:pt>
    <dgm:pt modelId="{DBA2DE3D-8804-4111-A21B-255C7CE03941}">
      <dgm:prSet phldrT="[Text]"/>
      <dgm:spPr>
        <a:solidFill>
          <a:srgbClr val="1A0F49">
            <a:lumMod val="25000"/>
            <a:lumOff val="75000"/>
            <a:alpha val="90000"/>
          </a:srgbClr>
        </a:solidFill>
        <a:ln w="12700" cap="flat" cmpd="sng" algn="ctr">
          <a:solidFill>
            <a:srgbClr val="25C6E3">
              <a:alpha val="90000"/>
              <a:tint val="40000"/>
              <a:hueOff val="0"/>
              <a:satOff val="0"/>
              <a:lumOff val="0"/>
              <a:alphaOff val="0"/>
            </a:srgbClr>
          </a:solidFill>
          <a:prstDash val="solid"/>
          <a:miter lim="800000"/>
        </a:ln>
        <a:effectLst/>
      </dgm:spPr>
      <dgm:t>
        <a:bodyPr spcFirstLastPara="0" vert="horz" wrap="square" lIns="20320" tIns="20320" rIns="20320" bIns="20320" numCol="1" spcCol="1270" anchor="ctr" anchorCtr="0"/>
        <a:lstStyle/>
        <a:p>
          <a:r>
            <a:rPr lang="en-US" dirty="0"/>
            <a:t>Drafted this year’s plan</a:t>
          </a:r>
        </a:p>
      </dgm:t>
    </dgm:pt>
    <dgm:pt modelId="{0DCD9C03-CA93-4619-B1C6-A8F0CDEC44C7}" type="parTrans" cxnId="{77650E35-0A52-41B1-9986-4D0ECA95E873}">
      <dgm:prSet/>
      <dgm:spPr/>
      <dgm:t>
        <a:bodyPr/>
        <a:lstStyle/>
        <a:p>
          <a:endParaRPr lang="en-US"/>
        </a:p>
      </dgm:t>
    </dgm:pt>
    <dgm:pt modelId="{B365DAA5-ABFE-49B8-A290-78D1AA7C1041}" type="sibTrans" cxnId="{77650E35-0A52-41B1-9986-4D0ECA95E873}">
      <dgm:prSet/>
      <dgm:spPr/>
      <dgm:t>
        <a:bodyPr/>
        <a:lstStyle/>
        <a:p>
          <a:endParaRPr lang="en-US"/>
        </a:p>
      </dgm:t>
    </dgm:pt>
    <dgm:pt modelId="{B6F129A6-926A-420E-8106-37839486978B}">
      <dgm:prSet phldrT="[Text]"/>
      <dgm:spPr>
        <a:solidFill>
          <a:srgbClr val="1A0F49">
            <a:lumMod val="25000"/>
            <a:lumOff val="75000"/>
            <a:alpha val="90000"/>
          </a:srgbClr>
        </a:solidFill>
        <a:ln w="12700" cap="flat" cmpd="sng" algn="ctr">
          <a:solidFill>
            <a:srgbClr val="25C6E3">
              <a:alpha val="90000"/>
              <a:tint val="40000"/>
              <a:hueOff val="0"/>
              <a:satOff val="0"/>
              <a:lumOff val="0"/>
              <a:alphaOff val="0"/>
            </a:srgbClr>
          </a:solidFill>
          <a:prstDash val="solid"/>
          <a:miter lim="800000"/>
        </a:ln>
        <a:effectLst/>
      </dgm:spPr>
      <dgm:t>
        <a:bodyPr spcFirstLastPara="0" vert="horz" wrap="square" lIns="20320" tIns="20320" rIns="20320" bIns="20320" numCol="1" spcCol="1270" anchor="ctr" anchorCtr="0"/>
        <a:lstStyle/>
        <a:p>
          <a:r>
            <a:rPr lang="en-US" dirty="0"/>
            <a:t>Registered for .NET Conf 19 local event</a:t>
          </a:r>
        </a:p>
      </dgm:t>
    </dgm:pt>
    <dgm:pt modelId="{B89A260E-C48B-4DD0-B9D3-DC459D2DCDB7}" type="parTrans" cxnId="{7F35A102-5324-4FE2-A49D-E27480941664}">
      <dgm:prSet/>
      <dgm:spPr/>
      <dgm:t>
        <a:bodyPr/>
        <a:lstStyle/>
        <a:p>
          <a:endParaRPr lang="en-US"/>
        </a:p>
      </dgm:t>
    </dgm:pt>
    <dgm:pt modelId="{5CD3E50F-8AF0-4786-9B0D-ADA817BBD975}" type="sibTrans" cxnId="{7F35A102-5324-4FE2-A49D-E27480941664}">
      <dgm:prSet/>
      <dgm:spPr/>
      <dgm:t>
        <a:bodyPr/>
        <a:lstStyle/>
        <a:p>
          <a:endParaRPr lang="en-US"/>
        </a:p>
      </dgm:t>
    </dgm:pt>
    <dgm:pt modelId="{3327E950-B15B-42C5-BDE5-F0E560351ECE}" type="pres">
      <dgm:prSet presAssocID="{3E481B6E-DB36-4AFD-B3A0-62383AA4B99F}" presName="Name0" presStyleCnt="0">
        <dgm:presLayoutVars>
          <dgm:dir/>
          <dgm:animLvl val="lvl"/>
          <dgm:resizeHandles val="exact"/>
        </dgm:presLayoutVars>
      </dgm:prSet>
      <dgm:spPr/>
    </dgm:pt>
    <dgm:pt modelId="{97456DF8-4C0E-4AC3-9E10-A0537CC56961}" type="pres">
      <dgm:prSet presAssocID="{228AB50A-7333-460D-9D32-052FB705594C}" presName="vertFlow" presStyleCnt="0"/>
      <dgm:spPr/>
    </dgm:pt>
    <dgm:pt modelId="{0CDB4C4D-0FDE-4062-A9FB-394A1DBF1896}" type="pres">
      <dgm:prSet presAssocID="{228AB50A-7333-460D-9D32-052FB705594C}" presName="header" presStyleLbl="node1" presStyleIdx="0" presStyleCnt="4"/>
      <dgm:spPr/>
    </dgm:pt>
    <dgm:pt modelId="{F03435E8-1394-49C5-A87A-6735CA787147}" type="pres">
      <dgm:prSet presAssocID="{129A5B94-6837-4C06-A832-0F16AE0D1655}" presName="parTrans" presStyleLbl="sibTrans2D1" presStyleIdx="0" presStyleCnt="7"/>
      <dgm:spPr/>
    </dgm:pt>
    <dgm:pt modelId="{3E3D4D82-85C7-469D-9D14-CE6EB2676D77}" type="pres">
      <dgm:prSet presAssocID="{FE09E837-7CFC-4BF3-8A63-CCB372606C31}" presName="child" presStyleLbl="alignAccFollowNode1" presStyleIdx="0" presStyleCnt="7">
        <dgm:presLayoutVars>
          <dgm:chMax val="0"/>
          <dgm:bulletEnabled val="1"/>
        </dgm:presLayoutVars>
      </dgm:prSet>
      <dgm:spPr/>
    </dgm:pt>
    <dgm:pt modelId="{1BF999E1-248D-4C10-AC89-1337C8335FF0}" type="pres">
      <dgm:prSet presAssocID="{E9E56619-4880-488C-A9DC-C6478F5FDB09}" presName="sibTrans" presStyleLbl="sibTrans2D1" presStyleIdx="1" presStyleCnt="7"/>
      <dgm:spPr>
        <a:xfrm rot="5400000">
          <a:off x="1231729" y="2715879"/>
          <a:ext cx="111971" cy="111971"/>
        </a:xfrm>
        <a:prstGeom prst="rightArrow">
          <a:avLst>
            <a:gd name="adj1" fmla="val 66700"/>
            <a:gd name="adj2" fmla="val 50000"/>
          </a:avLst>
        </a:prstGeom>
      </dgm:spPr>
    </dgm:pt>
    <dgm:pt modelId="{616FEAAE-2BBB-4AF8-A4E5-AD40D3FA3E76}" type="pres">
      <dgm:prSet presAssocID="{3B270475-F63A-40D6-AE47-44A4C9413449}" presName="child" presStyleLbl="alignAccFollowNode1" presStyleIdx="1" presStyleCnt="7">
        <dgm:presLayoutVars>
          <dgm:chMax val="0"/>
          <dgm:bulletEnabled val="1"/>
        </dgm:presLayoutVars>
      </dgm:prSet>
      <dgm:spPr>
        <a:xfrm>
          <a:off x="8041" y="2883836"/>
          <a:ext cx="2559347" cy="639836"/>
        </a:xfrm>
        <a:prstGeom prst="roundRect">
          <a:avLst>
            <a:gd name="adj" fmla="val 10000"/>
          </a:avLst>
        </a:prstGeom>
      </dgm:spPr>
    </dgm:pt>
    <dgm:pt modelId="{D58C82A8-6255-42AF-BE5C-83E7CD562F7A}" type="pres">
      <dgm:prSet presAssocID="{228AB50A-7333-460D-9D32-052FB705594C}" presName="hSp" presStyleCnt="0"/>
      <dgm:spPr/>
    </dgm:pt>
    <dgm:pt modelId="{E6C69911-9D0F-4FC9-AF13-2718BE99028A}" type="pres">
      <dgm:prSet presAssocID="{70B652ED-6539-45C7-8101-B10B3C2C8C3E}" presName="vertFlow" presStyleCnt="0"/>
      <dgm:spPr/>
    </dgm:pt>
    <dgm:pt modelId="{59933F6E-8A1D-4BCA-B8F4-A82BD04A4655}" type="pres">
      <dgm:prSet presAssocID="{70B652ED-6539-45C7-8101-B10B3C2C8C3E}" presName="header" presStyleLbl="node1" presStyleIdx="1" presStyleCnt="4"/>
      <dgm:spPr>
        <a:xfrm>
          <a:off x="2925698" y="1156276"/>
          <a:ext cx="2559347" cy="639836"/>
        </a:xfrm>
        <a:prstGeom prst="roundRect">
          <a:avLst>
            <a:gd name="adj" fmla="val 10000"/>
          </a:avLst>
        </a:prstGeom>
      </dgm:spPr>
    </dgm:pt>
    <dgm:pt modelId="{4FD92808-BE3B-4E18-B86F-A5A186B76D57}" type="pres">
      <dgm:prSet presAssocID="{DF3A3726-5A5B-49C8-862F-2ABCB83A54A6}" presName="parTrans" presStyleLbl="sibTrans2D1" presStyleIdx="2" presStyleCnt="7"/>
      <dgm:spPr>
        <a:xfrm rot="5400000">
          <a:off x="4149386" y="1852099"/>
          <a:ext cx="111971" cy="111971"/>
        </a:xfrm>
        <a:prstGeom prst="rightArrow">
          <a:avLst>
            <a:gd name="adj1" fmla="val 66700"/>
            <a:gd name="adj2" fmla="val 50000"/>
          </a:avLst>
        </a:prstGeom>
      </dgm:spPr>
    </dgm:pt>
    <dgm:pt modelId="{2E64D9A1-C491-4D7B-A983-B63871391284}" type="pres">
      <dgm:prSet presAssocID="{7E64A333-D698-4C34-92E6-577FC301FF0F}" presName="child" presStyleLbl="alignAccFollowNode1" presStyleIdx="2" presStyleCnt="7">
        <dgm:presLayoutVars>
          <dgm:chMax val="0"/>
          <dgm:bulletEnabled val="1"/>
        </dgm:presLayoutVars>
      </dgm:prSet>
      <dgm:spPr>
        <a:xfrm>
          <a:off x="2925698" y="2020056"/>
          <a:ext cx="2559347" cy="639836"/>
        </a:xfrm>
        <a:prstGeom prst="roundRect">
          <a:avLst>
            <a:gd name="adj" fmla="val 10000"/>
          </a:avLst>
        </a:prstGeom>
      </dgm:spPr>
    </dgm:pt>
    <dgm:pt modelId="{A3B5ED4B-0971-4E98-A9CB-248D72CAA443}" type="pres">
      <dgm:prSet presAssocID="{FD10FE10-45A3-4572-AB34-36502079733D}" presName="sibTrans" presStyleLbl="sibTrans2D1" presStyleIdx="3" presStyleCnt="7"/>
      <dgm:spPr>
        <a:xfrm rot="5400000">
          <a:off x="4149386" y="2715879"/>
          <a:ext cx="111971" cy="111971"/>
        </a:xfrm>
        <a:prstGeom prst="rightArrow">
          <a:avLst>
            <a:gd name="adj1" fmla="val 66700"/>
            <a:gd name="adj2" fmla="val 50000"/>
          </a:avLst>
        </a:prstGeom>
      </dgm:spPr>
    </dgm:pt>
    <dgm:pt modelId="{CBDBC1BD-7BEB-4C37-B77A-58AFC585C17A}" type="pres">
      <dgm:prSet presAssocID="{DBA2DE3D-8804-4111-A21B-255C7CE03941}" presName="child" presStyleLbl="alignAccFollowNode1" presStyleIdx="3" presStyleCnt="7">
        <dgm:presLayoutVars>
          <dgm:chMax val="0"/>
          <dgm:bulletEnabled val="1"/>
        </dgm:presLayoutVars>
      </dgm:prSet>
      <dgm:spPr>
        <a:xfrm>
          <a:off x="2925698" y="2883836"/>
          <a:ext cx="2559347" cy="639836"/>
        </a:xfrm>
        <a:prstGeom prst="roundRect">
          <a:avLst>
            <a:gd name="adj" fmla="val 10000"/>
          </a:avLst>
        </a:prstGeom>
      </dgm:spPr>
    </dgm:pt>
    <dgm:pt modelId="{873D3C37-3064-4740-8453-72D426949931}" type="pres">
      <dgm:prSet presAssocID="{70B652ED-6539-45C7-8101-B10B3C2C8C3E}" presName="hSp" presStyleCnt="0"/>
      <dgm:spPr/>
    </dgm:pt>
    <dgm:pt modelId="{1A62963B-72C9-4448-92BD-3CD2FC1FE2BB}" type="pres">
      <dgm:prSet presAssocID="{CA3F4002-9413-4851-B07D-9414B60EF294}" presName="vertFlow" presStyleCnt="0"/>
      <dgm:spPr/>
    </dgm:pt>
    <dgm:pt modelId="{2BC0B8E3-B902-4078-B4A5-5CFB658AAF5F}" type="pres">
      <dgm:prSet presAssocID="{CA3F4002-9413-4851-B07D-9414B60EF294}" presName="header" presStyleLbl="node1" presStyleIdx="2" presStyleCnt="4"/>
      <dgm:spPr>
        <a:xfrm>
          <a:off x="5843354" y="1156276"/>
          <a:ext cx="2559347" cy="639836"/>
        </a:xfrm>
        <a:prstGeom prst="roundRect">
          <a:avLst>
            <a:gd name="adj" fmla="val 10000"/>
          </a:avLst>
        </a:prstGeom>
      </dgm:spPr>
    </dgm:pt>
    <dgm:pt modelId="{EFA8364E-3839-4AF3-9E86-8B19A2EAC7F0}" type="pres">
      <dgm:prSet presAssocID="{23C91153-DA43-4198-9F03-8CAB1ADE6246}" presName="parTrans" presStyleLbl="sibTrans2D1" presStyleIdx="4" presStyleCnt="7"/>
      <dgm:spPr>
        <a:xfrm rot="5400000">
          <a:off x="7067042" y="1852099"/>
          <a:ext cx="111971" cy="111971"/>
        </a:xfrm>
        <a:prstGeom prst="rightArrow">
          <a:avLst>
            <a:gd name="adj1" fmla="val 66700"/>
            <a:gd name="adj2" fmla="val 50000"/>
          </a:avLst>
        </a:prstGeom>
      </dgm:spPr>
    </dgm:pt>
    <dgm:pt modelId="{1873AD2F-2E05-4256-84B1-37941DB2A8A0}" type="pres">
      <dgm:prSet presAssocID="{FFC7477C-FC3F-426D-860E-342215E55A31}" presName="child" presStyleLbl="alignAccFollowNode1" presStyleIdx="4" presStyleCnt="7">
        <dgm:presLayoutVars>
          <dgm:chMax val="0"/>
          <dgm:bulletEnabled val="1"/>
        </dgm:presLayoutVars>
      </dgm:prSet>
      <dgm:spPr>
        <a:xfrm>
          <a:off x="5843354" y="2020056"/>
          <a:ext cx="2559347" cy="639836"/>
        </a:xfrm>
        <a:prstGeom prst="roundRect">
          <a:avLst>
            <a:gd name="adj" fmla="val 10000"/>
          </a:avLst>
        </a:prstGeom>
      </dgm:spPr>
    </dgm:pt>
    <dgm:pt modelId="{BC4307FF-AE45-443F-B480-C3F4C481FDA3}" type="pres">
      <dgm:prSet presAssocID="{C3B178FF-4FF3-4347-99CA-9DDD72363340}" presName="sibTrans" presStyleLbl="sibTrans2D1" presStyleIdx="5" presStyleCnt="7"/>
      <dgm:spPr>
        <a:xfrm rot="5400000">
          <a:off x="7067042" y="2715879"/>
          <a:ext cx="111971" cy="111971"/>
        </a:xfrm>
        <a:prstGeom prst="rightArrow">
          <a:avLst>
            <a:gd name="adj1" fmla="val 66700"/>
            <a:gd name="adj2" fmla="val 50000"/>
          </a:avLst>
        </a:prstGeom>
      </dgm:spPr>
    </dgm:pt>
    <dgm:pt modelId="{C3735206-FA00-4FD7-B22F-F493D7B0C976}" type="pres">
      <dgm:prSet presAssocID="{B6F129A6-926A-420E-8106-37839486978B}" presName="child" presStyleLbl="alignAccFollowNode1" presStyleIdx="5" presStyleCnt="7">
        <dgm:presLayoutVars>
          <dgm:chMax val="0"/>
          <dgm:bulletEnabled val="1"/>
        </dgm:presLayoutVars>
      </dgm:prSet>
      <dgm:spPr>
        <a:xfrm>
          <a:off x="5843354" y="2883836"/>
          <a:ext cx="2559347" cy="639836"/>
        </a:xfrm>
        <a:prstGeom prst="roundRect">
          <a:avLst>
            <a:gd name="adj" fmla="val 10000"/>
          </a:avLst>
        </a:prstGeom>
      </dgm:spPr>
    </dgm:pt>
    <dgm:pt modelId="{A67C01E4-3A9E-4F63-8050-14D697527A46}" type="pres">
      <dgm:prSet presAssocID="{CA3F4002-9413-4851-B07D-9414B60EF294}" presName="hSp" presStyleCnt="0"/>
      <dgm:spPr/>
    </dgm:pt>
    <dgm:pt modelId="{DC568312-CFEB-4D27-B5DE-E0853132EB6C}" type="pres">
      <dgm:prSet presAssocID="{DB7C8E65-42E4-4F91-83F9-8D87E45E7A21}" presName="vertFlow" presStyleCnt="0"/>
      <dgm:spPr/>
    </dgm:pt>
    <dgm:pt modelId="{55627F45-DF81-4E1A-827A-DC1E65957722}" type="pres">
      <dgm:prSet presAssocID="{DB7C8E65-42E4-4F91-83F9-8D87E45E7A21}" presName="header" presStyleLbl="node1" presStyleIdx="3" presStyleCnt="4"/>
      <dgm:spPr>
        <a:xfrm>
          <a:off x="8761010" y="1156276"/>
          <a:ext cx="2559347" cy="639836"/>
        </a:xfrm>
        <a:prstGeom prst="roundRect">
          <a:avLst>
            <a:gd name="adj" fmla="val 10000"/>
          </a:avLst>
        </a:prstGeom>
      </dgm:spPr>
    </dgm:pt>
    <dgm:pt modelId="{DF4ED1DB-B498-4667-8DFE-F1B149503D07}" type="pres">
      <dgm:prSet presAssocID="{F551BB59-CA0E-420D-A9EC-45D759916BD5}" presName="parTrans" presStyleLbl="sibTrans2D1" presStyleIdx="6" presStyleCnt="7"/>
      <dgm:spPr>
        <a:xfrm rot="5400000">
          <a:off x="9984698" y="1852099"/>
          <a:ext cx="111971" cy="111971"/>
        </a:xfrm>
        <a:prstGeom prst="rightArrow">
          <a:avLst>
            <a:gd name="adj1" fmla="val 66700"/>
            <a:gd name="adj2" fmla="val 50000"/>
          </a:avLst>
        </a:prstGeom>
      </dgm:spPr>
    </dgm:pt>
    <dgm:pt modelId="{FD7C69E9-C78D-4934-A9B0-FEDFC083BBEC}" type="pres">
      <dgm:prSet presAssocID="{41384249-310E-4D24-A756-3D94E9C9AA0C}" presName="child" presStyleLbl="alignAccFollowNode1" presStyleIdx="6" presStyleCnt="7">
        <dgm:presLayoutVars>
          <dgm:chMax val="0"/>
          <dgm:bulletEnabled val="1"/>
        </dgm:presLayoutVars>
      </dgm:prSet>
      <dgm:spPr>
        <a:xfrm>
          <a:off x="8761010" y="2020056"/>
          <a:ext cx="2559347" cy="639836"/>
        </a:xfrm>
        <a:prstGeom prst="roundRect">
          <a:avLst>
            <a:gd name="adj" fmla="val 10000"/>
          </a:avLst>
        </a:prstGeom>
      </dgm:spPr>
    </dgm:pt>
  </dgm:ptLst>
  <dgm:cxnLst>
    <dgm:cxn modelId="{7F35A102-5324-4FE2-A49D-E27480941664}" srcId="{CA3F4002-9413-4851-B07D-9414B60EF294}" destId="{B6F129A6-926A-420E-8106-37839486978B}" srcOrd="1" destOrd="0" parTransId="{B89A260E-C48B-4DD0-B9D3-DC459D2DCDB7}" sibTransId="{5CD3E50F-8AF0-4786-9B0D-ADA817BBD975}"/>
    <dgm:cxn modelId="{78DC3D0D-8761-4912-BB2A-D321A3A970DC}" type="presOf" srcId="{DF3A3726-5A5B-49C8-862F-2ABCB83A54A6}" destId="{4FD92808-BE3B-4E18-B86F-A5A186B76D57}" srcOrd="0" destOrd="0" presId="urn:microsoft.com/office/officeart/2005/8/layout/lProcess1"/>
    <dgm:cxn modelId="{C6FDAC10-7021-4760-9E45-A2D3414EBF8F}" srcId="{3E481B6E-DB36-4AFD-B3A0-62383AA4B99F}" destId="{70B652ED-6539-45C7-8101-B10B3C2C8C3E}" srcOrd="1" destOrd="0" parTransId="{01CA389C-18F3-4C52-A7D5-15A3A8D28D5A}" sibTransId="{4C4D08DD-E6DA-46FC-A949-25A4B6E7AF7E}"/>
    <dgm:cxn modelId="{3D116112-7AF2-4F9A-BF2B-0DD198F4245B}" type="presOf" srcId="{DBA2DE3D-8804-4111-A21B-255C7CE03941}" destId="{CBDBC1BD-7BEB-4C37-B77A-58AFC585C17A}" srcOrd="0" destOrd="0" presId="urn:microsoft.com/office/officeart/2005/8/layout/lProcess1"/>
    <dgm:cxn modelId="{DFC9AD12-57C0-4A1A-9384-7617830AEEEF}" srcId="{228AB50A-7333-460D-9D32-052FB705594C}" destId="{3B270475-F63A-40D6-AE47-44A4C9413449}" srcOrd="1" destOrd="0" parTransId="{B9F82221-AB52-448F-8921-CBDA8A72AFF4}" sibTransId="{05CFB58D-D425-42A1-8D2E-BDE5D1D1D23B}"/>
    <dgm:cxn modelId="{08C40A1D-5A90-45D1-A8DE-B80B37BBDAD6}" srcId="{CA3F4002-9413-4851-B07D-9414B60EF294}" destId="{FFC7477C-FC3F-426D-860E-342215E55A31}" srcOrd="0" destOrd="0" parTransId="{23C91153-DA43-4198-9F03-8CAB1ADE6246}" sibTransId="{C3B178FF-4FF3-4347-99CA-9DDD72363340}"/>
    <dgm:cxn modelId="{2293DE25-67A6-4740-BC8A-026284BFDCF1}" type="presOf" srcId="{23C91153-DA43-4198-9F03-8CAB1ADE6246}" destId="{EFA8364E-3839-4AF3-9E86-8B19A2EAC7F0}" srcOrd="0" destOrd="0" presId="urn:microsoft.com/office/officeart/2005/8/layout/lProcess1"/>
    <dgm:cxn modelId="{94627928-C5ED-4A24-B743-FAC450A2270B}" type="presOf" srcId="{FFC7477C-FC3F-426D-860E-342215E55A31}" destId="{1873AD2F-2E05-4256-84B1-37941DB2A8A0}" srcOrd="0" destOrd="0" presId="urn:microsoft.com/office/officeart/2005/8/layout/lProcess1"/>
    <dgm:cxn modelId="{0084D32C-4385-4C5C-AA71-8D84C27FE946}" type="presOf" srcId="{41384249-310E-4D24-A756-3D94E9C9AA0C}" destId="{FD7C69E9-C78D-4934-A9B0-FEDFC083BBEC}" srcOrd="0" destOrd="0" presId="urn:microsoft.com/office/officeart/2005/8/layout/lProcess1"/>
    <dgm:cxn modelId="{77650E35-0A52-41B1-9986-4D0ECA95E873}" srcId="{70B652ED-6539-45C7-8101-B10B3C2C8C3E}" destId="{DBA2DE3D-8804-4111-A21B-255C7CE03941}" srcOrd="1" destOrd="0" parTransId="{0DCD9C03-CA93-4619-B1C6-A8F0CDEC44C7}" sibTransId="{B365DAA5-ABFE-49B8-A290-78D1AA7C1041}"/>
    <dgm:cxn modelId="{35699937-1D67-445B-9D6B-18440BFDC394}" type="presOf" srcId="{3E481B6E-DB36-4AFD-B3A0-62383AA4B99F}" destId="{3327E950-B15B-42C5-BDE5-F0E560351ECE}" srcOrd="0" destOrd="0" presId="urn:microsoft.com/office/officeart/2005/8/layout/lProcess1"/>
    <dgm:cxn modelId="{CB08A13D-360E-4C8B-9C98-BE051DF0AC88}" srcId="{3E481B6E-DB36-4AFD-B3A0-62383AA4B99F}" destId="{228AB50A-7333-460D-9D32-052FB705594C}" srcOrd="0" destOrd="0" parTransId="{11458ADE-8DA1-42DE-8338-B9F78BC5F28C}" sibTransId="{106D25EA-23DC-41FA-A2F0-F2AB4B3A028F}"/>
    <dgm:cxn modelId="{D5274660-8734-4539-8AC7-65E70B3A561B}" srcId="{DB7C8E65-42E4-4F91-83F9-8D87E45E7A21}" destId="{41384249-310E-4D24-A756-3D94E9C9AA0C}" srcOrd="0" destOrd="0" parTransId="{F551BB59-CA0E-420D-A9EC-45D759916BD5}" sibTransId="{BCF1F56D-63A6-480E-9EEC-CBDB6AA02CD7}"/>
    <dgm:cxn modelId="{14E9AB64-9676-4B5D-BAD0-D00C066E9020}" type="presOf" srcId="{CA3F4002-9413-4851-B07D-9414B60EF294}" destId="{2BC0B8E3-B902-4078-B4A5-5CFB658AAF5F}" srcOrd="0" destOrd="0" presId="urn:microsoft.com/office/officeart/2005/8/layout/lProcess1"/>
    <dgm:cxn modelId="{BA1B1066-9991-49E8-B655-1FD963D61643}" type="presOf" srcId="{F551BB59-CA0E-420D-A9EC-45D759916BD5}" destId="{DF4ED1DB-B498-4667-8DFE-F1B149503D07}" srcOrd="0" destOrd="0" presId="urn:microsoft.com/office/officeart/2005/8/layout/lProcess1"/>
    <dgm:cxn modelId="{2A33964F-451D-4550-9591-050BB2804470}" type="presOf" srcId="{E9E56619-4880-488C-A9DC-C6478F5FDB09}" destId="{1BF999E1-248D-4C10-AC89-1337C8335FF0}" srcOrd="0" destOrd="0" presId="urn:microsoft.com/office/officeart/2005/8/layout/lProcess1"/>
    <dgm:cxn modelId="{3A9CA880-62AE-4062-90F7-56ED39FA5B54}" type="presOf" srcId="{B6F129A6-926A-420E-8106-37839486978B}" destId="{C3735206-FA00-4FD7-B22F-F493D7B0C976}" srcOrd="0" destOrd="0" presId="urn:microsoft.com/office/officeart/2005/8/layout/lProcess1"/>
    <dgm:cxn modelId="{2D7C86A5-18AF-4683-B58F-81430998F236}" type="presOf" srcId="{FD10FE10-45A3-4572-AB34-36502079733D}" destId="{A3B5ED4B-0971-4E98-A9CB-248D72CAA443}" srcOrd="0" destOrd="0" presId="urn:microsoft.com/office/officeart/2005/8/layout/lProcess1"/>
    <dgm:cxn modelId="{89266BA6-18B4-477E-9C38-3F182BD98B63}" type="presOf" srcId="{129A5B94-6837-4C06-A832-0F16AE0D1655}" destId="{F03435E8-1394-49C5-A87A-6735CA787147}" srcOrd="0" destOrd="0" presId="urn:microsoft.com/office/officeart/2005/8/layout/lProcess1"/>
    <dgm:cxn modelId="{8B3603B7-250B-48A6-B88C-F61E1DBA6C3F}" type="presOf" srcId="{3B270475-F63A-40D6-AE47-44A4C9413449}" destId="{616FEAAE-2BBB-4AF8-A4E5-AD40D3FA3E76}" srcOrd="0" destOrd="0" presId="urn:microsoft.com/office/officeart/2005/8/layout/lProcess1"/>
    <dgm:cxn modelId="{93F377B8-7B7E-4545-9F69-C43112B53D85}" type="presOf" srcId="{C3B178FF-4FF3-4347-99CA-9DDD72363340}" destId="{BC4307FF-AE45-443F-B480-C3F4C481FDA3}" srcOrd="0" destOrd="0" presId="urn:microsoft.com/office/officeart/2005/8/layout/lProcess1"/>
    <dgm:cxn modelId="{123B73D4-F08D-46E9-A6FE-6A32CEA6EC97}" srcId="{3E481B6E-DB36-4AFD-B3A0-62383AA4B99F}" destId="{DB7C8E65-42E4-4F91-83F9-8D87E45E7A21}" srcOrd="3" destOrd="0" parTransId="{F6EBE675-F90B-4BE7-A72B-4784EE5690BF}" sibTransId="{75D39E65-8882-4C8E-8AE6-16507EA91587}"/>
    <dgm:cxn modelId="{C3BAB9D6-C947-416D-9BE4-6D9516EADBAC}" type="presOf" srcId="{228AB50A-7333-460D-9D32-052FB705594C}" destId="{0CDB4C4D-0FDE-4062-A9FB-394A1DBF1896}" srcOrd="0" destOrd="0" presId="urn:microsoft.com/office/officeart/2005/8/layout/lProcess1"/>
    <dgm:cxn modelId="{B71120DC-EA02-4584-AF01-3F40AF03285F}" srcId="{228AB50A-7333-460D-9D32-052FB705594C}" destId="{FE09E837-7CFC-4BF3-8A63-CCB372606C31}" srcOrd="0" destOrd="0" parTransId="{129A5B94-6837-4C06-A832-0F16AE0D1655}" sibTransId="{E9E56619-4880-488C-A9DC-C6478F5FDB09}"/>
    <dgm:cxn modelId="{117791DF-D06D-4DEE-899D-C13D89DC1AE1}" srcId="{70B652ED-6539-45C7-8101-B10B3C2C8C3E}" destId="{7E64A333-D698-4C34-92E6-577FC301FF0F}" srcOrd="0" destOrd="0" parTransId="{DF3A3726-5A5B-49C8-862F-2ABCB83A54A6}" sibTransId="{FD10FE10-45A3-4572-AB34-36502079733D}"/>
    <dgm:cxn modelId="{62A15CE0-748A-458F-8F0A-62474146FD83}" type="presOf" srcId="{FE09E837-7CFC-4BF3-8A63-CCB372606C31}" destId="{3E3D4D82-85C7-469D-9D14-CE6EB2676D77}" srcOrd="0" destOrd="0" presId="urn:microsoft.com/office/officeart/2005/8/layout/lProcess1"/>
    <dgm:cxn modelId="{FF55B8EC-C71E-4E21-A7BA-A50064ECF97E}" srcId="{3E481B6E-DB36-4AFD-B3A0-62383AA4B99F}" destId="{CA3F4002-9413-4851-B07D-9414B60EF294}" srcOrd="2" destOrd="0" parTransId="{3553602D-797D-4DF6-9197-8AD84C91096A}" sibTransId="{E143D64C-2E79-4217-9492-C93221154B37}"/>
    <dgm:cxn modelId="{7DD524F2-AF9B-46EF-883B-71B6B18CAE56}" type="presOf" srcId="{7E64A333-D698-4C34-92E6-577FC301FF0F}" destId="{2E64D9A1-C491-4D7B-A983-B63871391284}" srcOrd="0" destOrd="0" presId="urn:microsoft.com/office/officeart/2005/8/layout/lProcess1"/>
    <dgm:cxn modelId="{DF7E0EF3-BDBE-4187-8319-A68C69EEF9D0}" type="presOf" srcId="{70B652ED-6539-45C7-8101-B10B3C2C8C3E}" destId="{59933F6E-8A1D-4BCA-B8F4-A82BD04A4655}" srcOrd="0" destOrd="0" presId="urn:microsoft.com/office/officeart/2005/8/layout/lProcess1"/>
    <dgm:cxn modelId="{0A77FFF3-7A63-4249-B6A2-1D18AD138432}" type="presOf" srcId="{DB7C8E65-42E4-4F91-83F9-8D87E45E7A21}" destId="{55627F45-DF81-4E1A-827A-DC1E65957722}" srcOrd="0" destOrd="0" presId="urn:microsoft.com/office/officeart/2005/8/layout/lProcess1"/>
    <dgm:cxn modelId="{C45F2401-907B-4ED4-830D-1E10504DC3A4}" type="presParOf" srcId="{3327E950-B15B-42C5-BDE5-F0E560351ECE}" destId="{97456DF8-4C0E-4AC3-9E10-A0537CC56961}" srcOrd="0" destOrd="0" presId="urn:microsoft.com/office/officeart/2005/8/layout/lProcess1"/>
    <dgm:cxn modelId="{C93C0565-A1B4-4010-8EE9-003FE3675A72}" type="presParOf" srcId="{97456DF8-4C0E-4AC3-9E10-A0537CC56961}" destId="{0CDB4C4D-0FDE-4062-A9FB-394A1DBF1896}" srcOrd="0" destOrd="0" presId="urn:microsoft.com/office/officeart/2005/8/layout/lProcess1"/>
    <dgm:cxn modelId="{60001F30-960A-4EBE-A184-EB71CFD3FC3C}" type="presParOf" srcId="{97456DF8-4C0E-4AC3-9E10-A0537CC56961}" destId="{F03435E8-1394-49C5-A87A-6735CA787147}" srcOrd="1" destOrd="0" presId="urn:microsoft.com/office/officeart/2005/8/layout/lProcess1"/>
    <dgm:cxn modelId="{910EE51F-D8BC-4DAD-9090-A60FE83120BE}" type="presParOf" srcId="{97456DF8-4C0E-4AC3-9E10-A0537CC56961}" destId="{3E3D4D82-85C7-469D-9D14-CE6EB2676D77}" srcOrd="2" destOrd="0" presId="urn:microsoft.com/office/officeart/2005/8/layout/lProcess1"/>
    <dgm:cxn modelId="{5D4F0BDB-C24F-4A33-98AE-019F4E934F27}" type="presParOf" srcId="{97456DF8-4C0E-4AC3-9E10-A0537CC56961}" destId="{1BF999E1-248D-4C10-AC89-1337C8335FF0}" srcOrd="3" destOrd="0" presId="urn:microsoft.com/office/officeart/2005/8/layout/lProcess1"/>
    <dgm:cxn modelId="{2354E366-09A7-44BF-9064-F78C8ECD6C4B}" type="presParOf" srcId="{97456DF8-4C0E-4AC3-9E10-A0537CC56961}" destId="{616FEAAE-2BBB-4AF8-A4E5-AD40D3FA3E76}" srcOrd="4" destOrd="0" presId="urn:microsoft.com/office/officeart/2005/8/layout/lProcess1"/>
    <dgm:cxn modelId="{D0056132-5D79-4FE6-932A-BC4A9B62D24E}" type="presParOf" srcId="{3327E950-B15B-42C5-BDE5-F0E560351ECE}" destId="{D58C82A8-6255-42AF-BE5C-83E7CD562F7A}" srcOrd="1" destOrd="0" presId="urn:microsoft.com/office/officeart/2005/8/layout/lProcess1"/>
    <dgm:cxn modelId="{EDAF5480-80E9-47F7-B01B-3268806F8424}" type="presParOf" srcId="{3327E950-B15B-42C5-BDE5-F0E560351ECE}" destId="{E6C69911-9D0F-4FC9-AF13-2718BE99028A}" srcOrd="2" destOrd="0" presId="urn:microsoft.com/office/officeart/2005/8/layout/lProcess1"/>
    <dgm:cxn modelId="{5B5D3C9A-D767-4721-BAB0-3E89CC9F4A20}" type="presParOf" srcId="{E6C69911-9D0F-4FC9-AF13-2718BE99028A}" destId="{59933F6E-8A1D-4BCA-B8F4-A82BD04A4655}" srcOrd="0" destOrd="0" presId="urn:microsoft.com/office/officeart/2005/8/layout/lProcess1"/>
    <dgm:cxn modelId="{DBBF0F01-EBBA-4AEC-B19D-B90FEC600536}" type="presParOf" srcId="{E6C69911-9D0F-4FC9-AF13-2718BE99028A}" destId="{4FD92808-BE3B-4E18-B86F-A5A186B76D57}" srcOrd="1" destOrd="0" presId="urn:microsoft.com/office/officeart/2005/8/layout/lProcess1"/>
    <dgm:cxn modelId="{314E3428-C381-4D0E-9917-FDF35C018030}" type="presParOf" srcId="{E6C69911-9D0F-4FC9-AF13-2718BE99028A}" destId="{2E64D9A1-C491-4D7B-A983-B63871391284}" srcOrd="2" destOrd="0" presId="urn:microsoft.com/office/officeart/2005/8/layout/lProcess1"/>
    <dgm:cxn modelId="{5BD52FA1-4796-49E7-BFA7-03EC6603E12C}" type="presParOf" srcId="{E6C69911-9D0F-4FC9-AF13-2718BE99028A}" destId="{A3B5ED4B-0971-4E98-A9CB-248D72CAA443}" srcOrd="3" destOrd="0" presId="urn:microsoft.com/office/officeart/2005/8/layout/lProcess1"/>
    <dgm:cxn modelId="{B8123396-C2CE-48AC-ADDC-266670E450C4}" type="presParOf" srcId="{E6C69911-9D0F-4FC9-AF13-2718BE99028A}" destId="{CBDBC1BD-7BEB-4C37-B77A-58AFC585C17A}" srcOrd="4" destOrd="0" presId="urn:microsoft.com/office/officeart/2005/8/layout/lProcess1"/>
    <dgm:cxn modelId="{A10FF0E1-B6FE-4337-8413-0A3CB3623355}" type="presParOf" srcId="{3327E950-B15B-42C5-BDE5-F0E560351ECE}" destId="{873D3C37-3064-4740-8453-72D426949931}" srcOrd="3" destOrd="0" presId="urn:microsoft.com/office/officeart/2005/8/layout/lProcess1"/>
    <dgm:cxn modelId="{1D854290-0E54-4244-AB73-FC57E6E8B21B}" type="presParOf" srcId="{3327E950-B15B-42C5-BDE5-F0E560351ECE}" destId="{1A62963B-72C9-4448-92BD-3CD2FC1FE2BB}" srcOrd="4" destOrd="0" presId="urn:microsoft.com/office/officeart/2005/8/layout/lProcess1"/>
    <dgm:cxn modelId="{4F87481E-B807-46B4-86A2-F4C7C8C86920}" type="presParOf" srcId="{1A62963B-72C9-4448-92BD-3CD2FC1FE2BB}" destId="{2BC0B8E3-B902-4078-B4A5-5CFB658AAF5F}" srcOrd="0" destOrd="0" presId="urn:microsoft.com/office/officeart/2005/8/layout/lProcess1"/>
    <dgm:cxn modelId="{C300D984-7E07-4F77-BA2F-05201A706BFB}" type="presParOf" srcId="{1A62963B-72C9-4448-92BD-3CD2FC1FE2BB}" destId="{EFA8364E-3839-4AF3-9E86-8B19A2EAC7F0}" srcOrd="1" destOrd="0" presId="urn:microsoft.com/office/officeart/2005/8/layout/lProcess1"/>
    <dgm:cxn modelId="{97922A42-4FA7-4C6C-BC56-02EFE0B72F75}" type="presParOf" srcId="{1A62963B-72C9-4448-92BD-3CD2FC1FE2BB}" destId="{1873AD2F-2E05-4256-84B1-37941DB2A8A0}" srcOrd="2" destOrd="0" presId="urn:microsoft.com/office/officeart/2005/8/layout/lProcess1"/>
    <dgm:cxn modelId="{F7BF1998-CDC7-40D1-8C67-1C00FC74D220}" type="presParOf" srcId="{1A62963B-72C9-4448-92BD-3CD2FC1FE2BB}" destId="{BC4307FF-AE45-443F-B480-C3F4C481FDA3}" srcOrd="3" destOrd="0" presId="urn:microsoft.com/office/officeart/2005/8/layout/lProcess1"/>
    <dgm:cxn modelId="{5D059AF7-9ACB-4C8D-9901-1EB24B85053E}" type="presParOf" srcId="{1A62963B-72C9-4448-92BD-3CD2FC1FE2BB}" destId="{C3735206-FA00-4FD7-B22F-F493D7B0C976}" srcOrd="4" destOrd="0" presId="urn:microsoft.com/office/officeart/2005/8/layout/lProcess1"/>
    <dgm:cxn modelId="{981C1A1F-D094-4CC1-B2E4-3CB9405572F8}" type="presParOf" srcId="{3327E950-B15B-42C5-BDE5-F0E560351ECE}" destId="{A67C01E4-3A9E-4F63-8050-14D697527A46}" srcOrd="5" destOrd="0" presId="urn:microsoft.com/office/officeart/2005/8/layout/lProcess1"/>
    <dgm:cxn modelId="{A30AE006-2CA8-4299-BE83-F7BAB02643E3}" type="presParOf" srcId="{3327E950-B15B-42C5-BDE5-F0E560351ECE}" destId="{DC568312-CFEB-4D27-B5DE-E0853132EB6C}" srcOrd="6" destOrd="0" presId="urn:microsoft.com/office/officeart/2005/8/layout/lProcess1"/>
    <dgm:cxn modelId="{EAA037E1-CD39-43AF-BF3C-F9081E7A41DE}" type="presParOf" srcId="{DC568312-CFEB-4D27-B5DE-E0853132EB6C}" destId="{55627F45-DF81-4E1A-827A-DC1E65957722}" srcOrd="0" destOrd="0" presId="urn:microsoft.com/office/officeart/2005/8/layout/lProcess1"/>
    <dgm:cxn modelId="{C5D8993A-9A44-45D1-82F3-75D756B486DF}" type="presParOf" srcId="{DC568312-CFEB-4D27-B5DE-E0853132EB6C}" destId="{DF4ED1DB-B498-4667-8DFE-F1B149503D07}" srcOrd="1" destOrd="0" presId="urn:microsoft.com/office/officeart/2005/8/layout/lProcess1"/>
    <dgm:cxn modelId="{BFB9AC4E-37B3-4B6F-8260-95AA933201F1}" type="presParOf" srcId="{DC568312-CFEB-4D27-B5DE-E0853132EB6C}" destId="{FD7C69E9-C78D-4934-A9B0-FEDFC083BBEC}" srcOrd="2"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A2E23F-32B2-44D6-A590-9063D59E731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C3FCF4B-3444-4D64-BBCA-3064D9EB2EA1}">
      <dgm:prSet phldrT="[Text]"/>
      <dgm:spPr>
        <a:solidFill>
          <a:schemeClr val="accent5">
            <a:lumMod val="50000"/>
            <a:lumOff val="50000"/>
          </a:schemeClr>
        </a:solidFill>
      </dgm:spPr>
      <dgm:t>
        <a:bodyPr/>
        <a:lstStyle/>
        <a:p>
          <a:pPr>
            <a:buFont typeface="Arial" panose="020B0604020202020204" pitchFamily="34" charset="0"/>
            <a:buChar char="•"/>
          </a:pPr>
          <a:r>
            <a:rPr lang="en-US" b="0" i="0" dirty="0"/>
            <a:t>.NET Today, and Tomorrow (including .NET 5)</a:t>
          </a:r>
          <a:endParaRPr lang="en-US" dirty="0"/>
        </a:p>
      </dgm:t>
    </dgm:pt>
    <dgm:pt modelId="{EA25D551-661A-4304-B842-87E28F6150EC}" type="parTrans" cxnId="{9BC96217-7501-4129-9FA0-A3887F126315}">
      <dgm:prSet/>
      <dgm:spPr/>
      <dgm:t>
        <a:bodyPr/>
        <a:lstStyle/>
        <a:p>
          <a:endParaRPr lang="en-US"/>
        </a:p>
      </dgm:t>
    </dgm:pt>
    <dgm:pt modelId="{1CFC669F-4FA5-4AF5-90DF-8ABE5A13683D}" type="sibTrans" cxnId="{9BC96217-7501-4129-9FA0-A3887F126315}">
      <dgm:prSet/>
      <dgm:spPr/>
      <dgm:t>
        <a:bodyPr/>
        <a:lstStyle/>
        <a:p>
          <a:endParaRPr lang="en-US"/>
        </a:p>
      </dgm:t>
    </dgm:pt>
    <dgm:pt modelId="{4D2B30C9-CDB3-48C6-83C8-AEFAE3850D31}">
      <dgm:prSet custT="1"/>
      <dgm:spPr>
        <a:solidFill>
          <a:srgbClr val="1A0F49">
            <a:lumMod val="50000"/>
            <a:lumOff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64770" tIns="64770" rIns="64770" bIns="64770" numCol="1" spcCol="1270" anchor="ctr" anchorCtr="0"/>
        <a:lstStyle/>
        <a:p>
          <a:pPr marL="0" lvl="0" indent="0" algn="ctr" defTabSz="755650">
            <a:lnSpc>
              <a:spcPct val="90000"/>
            </a:lnSpc>
            <a:spcBef>
              <a:spcPct val="0"/>
            </a:spcBef>
            <a:spcAft>
              <a:spcPct val="35000"/>
            </a:spcAft>
            <a:buFont typeface="Arial" panose="020B0604020202020204" pitchFamily="34" charset="0"/>
            <a:buNone/>
          </a:pPr>
          <a:r>
            <a:rPr lang="en-US" sz="1700" b="0" i="0" kern="1200" dirty="0">
              <a:solidFill>
                <a:srgbClr val="FFFFFF"/>
              </a:solidFill>
              <a:latin typeface="Calibri Light"/>
              <a:ea typeface="+mn-ea"/>
              <a:cs typeface="+mn-cs"/>
            </a:rPr>
            <a:t>Azure DevOps</a:t>
          </a:r>
        </a:p>
      </dgm:t>
    </dgm:pt>
    <dgm:pt modelId="{6CC3C29E-60DA-4C5D-BD53-7A0B57DFD9F4}" type="parTrans" cxnId="{643C19B4-6B35-4EE8-B678-82D52568A818}">
      <dgm:prSet/>
      <dgm:spPr/>
      <dgm:t>
        <a:bodyPr/>
        <a:lstStyle/>
        <a:p>
          <a:endParaRPr lang="en-US"/>
        </a:p>
      </dgm:t>
    </dgm:pt>
    <dgm:pt modelId="{5CFB670E-28F0-40EB-92BA-4626B93B9D51}" type="sibTrans" cxnId="{643C19B4-6B35-4EE8-B678-82D52568A818}">
      <dgm:prSet/>
      <dgm:spPr/>
      <dgm:t>
        <a:bodyPr/>
        <a:lstStyle/>
        <a:p>
          <a:endParaRPr lang="en-US"/>
        </a:p>
      </dgm:t>
    </dgm:pt>
    <dgm:pt modelId="{F681CABF-22F9-4D9D-B4EA-0396EDAD9939}">
      <dgm:prSet/>
      <dgm:spPr>
        <a:solidFill>
          <a:srgbClr val="1A0F49">
            <a:lumMod val="50000"/>
            <a:lumOff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64770" tIns="64770" rIns="64770" bIns="64770" numCol="1" spcCol="1270" anchor="ctr" anchorCtr="0"/>
        <a:lstStyle/>
        <a:p>
          <a:pPr>
            <a:buFont typeface="Arial" panose="020B0604020202020204" pitchFamily="34" charset="0"/>
            <a:buChar char="•"/>
          </a:pPr>
          <a:r>
            <a:rPr lang="en-US" b="0" i="0" dirty="0"/>
            <a:t>Testing in VS (</a:t>
          </a:r>
          <a:r>
            <a:rPr lang="en-US" b="0" i="0" dirty="0" err="1"/>
            <a:t>CodedUI</a:t>
          </a:r>
          <a:r>
            <a:rPr lang="en-US" b="0" i="0" dirty="0"/>
            <a:t>)</a:t>
          </a:r>
        </a:p>
      </dgm:t>
    </dgm:pt>
    <dgm:pt modelId="{A53FBDE3-B321-4F8D-88DB-97B21ECB927B}" type="parTrans" cxnId="{62FDDEB1-8C68-48EC-83EC-83D617EC2C31}">
      <dgm:prSet/>
      <dgm:spPr/>
      <dgm:t>
        <a:bodyPr/>
        <a:lstStyle/>
        <a:p>
          <a:endParaRPr lang="en-US"/>
        </a:p>
      </dgm:t>
    </dgm:pt>
    <dgm:pt modelId="{95F19320-B56B-41FE-861C-8A3B5A18091D}" type="sibTrans" cxnId="{62FDDEB1-8C68-48EC-83EC-83D617EC2C31}">
      <dgm:prSet/>
      <dgm:spPr/>
      <dgm:t>
        <a:bodyPr/>
        <a:lstStyle/>
        <a:p>
          <a:endParaRPr lang="en-US"/>
        </a:p>
      </dgm:t>
    </dgm:pt>
    <dgm:pt modelId="{EAD7A3A0-A9A2-44A9-9B80-D80F438BED45}">
      <dgm:prSet custT="1"/>
      <dgm:spPr>
        <a:solidFill>
          <a:srgbClr val="1A0F49">
            <a:lumMod val="50000"/>
            <a:lumOff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64770" tIns="64770" rIns="64770" bIns="64770" numCol="1" spcCol="1270" anchor="ctr" anchorCtr="0"/>
        <a:lstStyle/>
        <a:p>
          <a:pPr>
            <a:buFont typeface="Arial" panose="020B0604020202020204" pitchFamily="34" charset="0"/>
            <a:buChar char="•"/>
          </a:pPr>
          <a:r>
            <a:rPr lang="en-US" sz="1700" b="0" i="0" kern="1200" dirty="0">
              <a:solidFill>
                <a:srgbClr val="FFFFFF"/>
              </a:solidFill>
              <a:latin typeface="Calibri Light"/>
              <a:ea typeface="+mn-ea"/>
              <a:cs typeface="+mn-cs"/>
            </a:rPr>
            <a:t>Modernizing</a:t>
          </a:r>
          <a:r>
            <a:rPr lang="en-US" sz="1700" b="0" i="0" kern="1200" dirty="0"/>
            <a:t> Existing .NET Applications</a:t>
          </a:r>
        </a:p>
      </dgm:t>
    </dgm:pt>
    <dgm:pt modelId="{331C6B75-B10E-4405-A7F7-96A36C90E150}" type="parTrans" cxnId="{656C4330-663E-46F6-B336-0143C59BC31F}">
      <dgm:prSet/>
      <dgm:spPr/>
      <dgm:t>
        <a:bodyPr/>
        <a:lstStyle/>
        <a:p>
          <a:endParaRPr lang="en-US"/>
        </a:p>
      </dgm:t>
    </dgm:pt>
    <dgm:pt modelId="{3283133B-D0BB-42C5-B048-39290E6D4783}" type="sibTrans" cxnId="{656C4330-663E-46F6-B336-0143C59BC31F}">
      <dgm:prSet/>
      <dgm:spPr/>
      <dgm:t>
        <a:bodyPr/>
        <a:lstStyle/>
        <a:p>
          <a:endParaRPr lang="en-US"/>
        </a:p>
      </dgm:t>
    </dgm:pt>
    <dgm:pt modelId="{4F56F025-0B11-4935-9572-5078A31E46DB}">
      <dgm:prSet/>
      <dgm:spPr>
        <a:solidFill>
          <a:srgbClr val="1A0F49">
            <a:lumMod val="50000"/>
            <a:lumOff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64770" tIns="64770" rIns="64770" bIns="64770" numCol="1" spcCol="1270" anchor="ctr" anchorCtr="0"/>
        <a:lstStyle/>
        <a:p>
          <a:pPr>
            <a:buFont typeface="Arial" panose="020B0604020202020204" pitchFamily="34" charset="0"/>
            <a:buChar char="•"/>
          </a:pPr>
          <a:r>
            <a:rPr lang="en-US" b="0" i="0" dirty="0"/>
            <a:t>Migrate </a:t>
          </a:r>
          <a:r>
            <a:rPr lang="en-US" b="0" i="0" dirty="0">
              <a:hlinkClick xmlns:r="http://schemas.openxmlformats.org/officeDocument/2006/relationships" r:id="rId1"/>
            </a:rPr>
            <a:t>ASP.NET</a:t>
          </a:r>
          <a:r>
            <a:rPr lang="en-US" b="0" i="0" dirty="0"/>
            <a:t> Web Forms Sites to .NET Core using </a:t>
          </a:r>
          <a:r>
            <a:rPr lang="en-US" b="0" i="0" dirty="0" err="1"/>
            <a:t>DotVVM</a:t>
          </a:r>
          <a:endParaRPr lang="en-US" b="0" i="0" dirty="0"/>
        </a:p>
      </dgm:t>
    </dgm:pt>
    <dgm:pt modelId="{414DE020-7D21-4F64-B1B1-0C48CC202729}" type="parTrans" cxnId="{D7677750-D02E-44A7-B294-E9242D099582}">
      <dgm:prSet/>
      <dgm:spPr/>
      <dgm:t>
        <a:bodyPr/>
        <a:lstStyle/>
        <a:p>
          <a:endParaRPr lang="en-US"/>
        </a:p>
      </dgm:t>
    </dgm:pt>
    <dgm:pt modelId="{61A2B730-319D-48FD-8052-71CC53D79968}" type="sibTrans" cxnId="{D7677750-D02E-44A7-B294-E9242D099582}">
      <dgm:prSet/>
      <dgm:spPr/>
      <dgm:t>
        <a:bodyPr/>
        <a:lstStyle/>
        <a:p>
          <a:endParaRPr lang="en-US"/>
        </a:p>
      </dgm:t>
    </dgm:pt>
    <dgm:pt modelId="{28E594E4-130F-4AD7-A55D-4DF34ADD4D5C}">
      <dgm:prSet/>
      <dgm:spPr>
        <a:solidFill>
          <a:srgbClr val="1A0F49">
            <a:lumMod val="50000"/>
            <a:lumOff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64770" tIns="64770" rIns="64770" bIns="64770" numCol="1" spcCol="1270" anchor="ctr" anchorCtr="0"/>
        <a:lstStyle/>
        <a:p>
          <a:pPr>
            <a:buFont typeface="Arial" panose="020B0604020202020204" pitchFamily="34" charset="0"/>
            <a:buChar char="•"/>
          </a:pPr>
          <a:r>
            <a:rPr lang="en-US" b="0" i="0" dirty="0"/>
            <a:t>Create Intelligent Bots with the Azure Bot Service</a:t>
          </a:r>
        </a:p>
      </dgm:t>
    </dgm:pt>
    <dgm:pt modelId="{2FD8C1E9-2F09-4F1B-A615-F0C0138248AA}" type="parTrans" cxnId="{A4B5CFEB-5F10-4786-82EE-A5539EF0D31F}">
      <dgm:prSet/>
      <dgm:spPr/>
      <dgm:t>
        <a:bodyPr/>
        <a:lstStyle/>
        <a:p>
          <a:endParaRPr lang="en-US"/>
        </a:p>
      </dgm:t>
    </dgm:pt>
    <dgm:pt modelId="{59B858DA-80B7-471B-A8AD-86C40F1F94C1}" type="sibTrans" cxnId="{A4B5CFEB-5F10-4786-82EE-A5539EF0D31F}">
      <dgm:prSet/>
      <dgm:spPr/>
      <dgm:t>
        <a:bodyPr/>
        <a:lstStyle/>
        <a:p>
          <a:endParaRPr lang="en-US"/>
        </a:p>
      </dgm:t>
    </dgm:pt>
    <dgm:pt modelId="{BF7170D7-3C64-4C07-AF00-8DA55D140A5F}">
      <dgm:prSet custT="1"/>
      <dgm:spPr>
        <a:solidFill>
          <a:srgbClr val="1A0F49">
            <a:lumMod val="50000"/>
            <a:lumOff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64770" tIns="64770" rIns="64770" bIns="64770" numCol="1" spcCol="1270" anchor="ctr" anchorCtr="0"/>
        <a:lstStyle/>
        <a:p>
          <a:pPr>
            <a:buFont typeface="Arial" panose="020B0604020202020204" pitchFamily="34" charset="0"/>
            <a:buChar char="•"/>
          </a:pPr>
          <a:r>
            <a:rPr lang="en-US" sz="1700" b="0" i="0" kern="1200" dirty="0"/>
            <a:t>Create serverless logic with Azure </a:t>
          </a:r>
          <a:r>
            <a:rPr lang="en-US" sz="1700" b="0" i="0" kern="1200" dirty="0">
              <a:solidFill>
                <a:srgbClr val="FFFFFF"/>
              </a:solidFill>
              <a:latin typeface="Calibri Light"/>
              <a:ea typeface="+mn-ea"/>
              <a:cs typeface="+mn-cs"/>
            </a:rPr>
            <a:t>Functions</a:t>
          </a:r>
        </a:p>
      </dgm:t>
    </dgm:pt>
    <dgm:pt modelId="{360EDC28-A896-4688-AC7F-B974B400982E}" type="parTrans" cxnId="{233EC2EF-17D1-42D4-AFEF-F6E520B29C7F}">
      <dgm:prSet/>
      <dgm:spPr/>
      <dgm:t>
        <a:bodyPr/>
        <a:lstStyle/>
        <a:p>
          <a:endParaRPr lang="en-US"/>
        </a:p>
      </dgm:t>
    </dgm:pt>
    <dgm:pt modelId="{0DDF894A-462C-48C3-86FD-B6F14030A88F}" type="sibTrans" cxnId="{233EC2EF-17D1-42D4-AFEF-F6E520B29C7F}">
      <dgm:prSet/>
      <dgm:spPr/>
      <dgm:t>
        <a:bodyPr/>
        <a:lstStyle/>
        <a:p>
          <a:endParaRPr lang="en-US"/>
        </a:p>
      </dgm:t>
    </dgm:pt>
    <dgm:pt modelId="{0DA5DA96-0873-4222-9B10-27968A682EBE}">
      <dgm:prSet custT="1"/>
      <dgm:spPr>
        <a:solidFill>
          <a:srgbClr val="1A0F49">
            <a:lumMod val="50000"/>
            <a:lumOff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64770" tIns="64770" rIns="64770" bIns="64770" numCol="1" spcCol="1270" anchor="ctr" anchorCtr="0"/>
        <a:lstStyle/>
        <a:p>
          <a:pPr>
            <a:buFont typeface="Arial" panose="020B0604020202020204" pitchFamily="34" charset="0"/>
            <a:buChar char="•"/>
          </a:pPr>
          <a:r>
            <a:rPr lang="en-US" sz="1700" b="0" i="0" kern="1200" dirty="0"/>
            <a:t>Classify images with the Microsoft Custom Vision </a:t>
          </a:r>
          <a:r>
            <a:rPr lang="en-US" sz="1700" b="0" i="0" kern="1200" dirty="0">
              <a:solidFill>
                <a:srgbClr val="FFFFFF"/>
              </a:solidFill>
              <a:latin typeface="Calibri Light"/>
              <a:ea typeface="+mn-ea"/>
              <a:cs typeface="+mn-cs"/>
            </a:rPr>
            <a:t>Service</a:t>
          </a:r>
        </a:p>
      </dgm:t>
    </dgm:pt>
    <dgm:pt modelId="{DC2AE6F2-23DB-421D-A938-E1C07A896A1A}" type="parTrans" cxnId="{A0453866-A0B9-4FB9-83F7-750006A2CE54}">
      <dgm:prSet/>
      <dgm:spPr/>
      <dgm:t>
        <a:bodyPr/>
        <a:lstStyle/>
        <a:p>
          <a:endParaRPr lang="en-US"/>
        </a:p>
      </dgm:t>
    </dgm:pt>
    <dgm:pt modelId="{D26756DD-17E2-4F47-9C0C-D470A6E816A6}" type="sibTrans" cxnId="{A0453866-A0B9-4FB9-83F7-750006A2CE54}">
      <dgm:prSet/>
      <dgm:spPr/>
      <dgm:t>
        <a:bodyPr/>
        <a:lstStyle/>
        <a:p>
          <a:endParaRPr lang="en-US"/>
        </a:p>
      </dgm:t>
    </dgm:pt>
    <dgm:pt modelId="{851102A5-A902-4E7C-B9B3-F88FDC4923AC}">
      <dgm:prSet custT="1"/>
      <dgm:spPr>
        <a:solidFill>
          <a:srgbClr val="1A0F49">
            <a:lumMod val="50000"/>
            <a:lumOff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64770" tIns="64770" rIns="64770" bIns="64770" numCol="1" spcCol="1270" anchor="ctr" anchorCtr="0"/>
        <a:lstStyle/>
        <a:p>
          <a:pPr marL="0" lvl="0" indent="0" algn="ctr" defTabSz="755650">
            <a:lnSpc>
              <a:spcPct val="90000"/>
            </a:lnSpc>
            <a:spcBef>
              <a:spcPct val="0"/>
            </a:spcBef>
            <a:spcAft>
              <a:spcPct val="35000"/>
            </a:spcAft>
            <a:buFont typeface="Arial" panose="020B0604020202020204" pitchFamily="34" charset="0"/>
            <a:buNone/>
          </a:pPr>
          <a:r>
            <a:rPr lang="en-US" sz="1700" b="0" i="0" kern="1200">
              <a:solidFill>
                <a:srgbClr val="FFFFFF"/>
              </a:solidFill>
              <a:latin typeface="Calibri Light"/>
              <a:ea typeface="+mn-ea"/>
              <a:cs typeface="+mn-cs"/>
            </a:rPr>
            <a:t>AKS &amp; ACI</a:t>
          </a:r>
        </a:p>
      </dgm:t>
    </dgm:pt>
    <dgm:pt modelId="{82E1C38D-7654-42B6-ABCF-E405441A68A0}" type="parTrans" cxnId="{98C87B6E-A1E8-4847-BFF8-69247735768C}">
      <dgm:prSet/>
      <dgm:spPr/>
      <dgm:t>
        <a:bodyPr/>
        <a:lstStyle/>
        <a:p>
          <a:endParaRPr lang="en-US"/>
        </a:p>
      </dgm:t>
    </dgm:pt>
    <dgm:pt modelId="{A72B8610-507F-44DD-B662-101BFFC80EA4}" type="sibTrans" cxnId="{98C87B6E-A1E8-4847-BFF8-69247735768C}">
      <dgm:prSet/>
      <dgm:spPr/>
      <dgm:t>
        <a:bodyPr/>
        <a:lstStyle/>
        <a:p>
          <a:endParaRPr lang="en-US"/>
        </a:p>
      </dgm:t>
    </dgm:pt>
    <dgm:pt modelId="{216D46C9-5B0A-463C-9850-6C93F57D062A}">
      <dgm:prSet custT="1"/>
      <dgm:spPr>
        <a:solidFill>
          <a:srgbClr val="1A0F49">
            <a:lumMod val="50000"/>
            <a:lumOff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64770" tIns="64770" rIns="64770" bIns="64770" numCol="1" spcCol="1270" anchor="ctr" anchorCtr="0"/>
        <a:lstStyle/>
        <a:p>
          <a:pPr marL="0" lvl="0" indent="0" algn="ctr" defTabSz="755650">
            <a:lnSpc>
              <a:spcPct val="90000"/>
            </a:lnSpc>
            <a:spcBef>
              <a:spcPct val="0"/>
            </a:spcBef>
            <a:spcAft>
              <a:spcPct val="35000"/>
            </a:spcAft>
            <a:buFont typeface="Arial" panose="020B0604020202020204" pitchFamily="34" charset="0"/>
            <a:buNone/>
          </a:pPr>
          <a:r>
            <a:rPr lang="en-US" sz="1700" b="0" i="0" kern="1200">
              <a:solidFill>
                <a:srgbClr val="FFFFFF"/>
              </a:solidFill>
              <a:latin typeface="Calibri Light"/>
              <a:ea typeface="+mn-ea"/>
              <a:cs typeface="+mn-cs"/>
            </a:rPr>
            <a:t>Cosmos DB</a:t>
          </a:r>
        </a:p>
      </dgm:t>
    </dgm:pt>
    <dgm:pt modelId="{D4AC8E3F-0293-4BA9-AA43-C81FD61A9291}" type="parTrans" cxnId="{EEBE10E4-0B2A-4706-9523-3FDA2B18984A}">
      <dgm:prSet/>
      <dgm:spPr/>
      <dgm:t>
        <a:bodyPr/>
        <a:lstStyle/>
        <a:p>
          <a:endParaRPr lang="en-US"/>
        </a:p>
      </dgm:t>
    </dgm:pt>
    <dgm:pt modelId="{E23E036B-3126-4D2D-AFF6-3F5AEB8E8E66}" type="sibTrans" cxnId="{EEBE10E4-0B2A-4706-9523-3FDA2B18984A}">
      <dgm:prSet/>
      <dgm:spPr/>
      <dgm:t>
        <a:bodyPr/>
        <a:lstStyle/>
        <a:p>
          <a:endParaRPr lang="en-US"/>
        </a:p>
      </dgm:t>
    </dgm:pt>
    <dgm:pt modelId="{C69F3DCF-B4E5-4093-842E-A70BD4ACA2D8}">
      <dgm:prSet custT="1"/>
      <dgm:spPr>
        <a:solidFill>
          <a:srgbClr val="1A0F49">
            <a:lumMod val="50000"/>
            <a:lumOff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64770" tIns="64770" rIns="64770" bIns="64770" numCol="1" spcCol="1270" anchor="ctr" anchorCtr="0"/>
        <a:lstStyle/>
        <a:p>
          <a:pPr marL="0" lvl="0" indent="0" algn="ctr" defTabSz="755650">
            <a:lnSpc>
              <a:spcPct val="90000"/>
            </a:lnSpc>
            <a:spcBef>
              <a:spcPct val="0"/>
            </a:spcBef>
            <a:spcAft>
              <a:spcPct val="35000"/>
            </a:spcAft>
            <a:buFont typeface="Arial" panose="020B0604020202020204" pitchFamily="34" charset="0"/>
            <a:buNone/>
          </a:pPr>
          <a:r>
            <a:rPr lang="en-US" sz="1700" b="0" i="0" kern="1200">
              <a:solidFill>
                <a:srgbClr val="FFFFFF"/>
              </a:solidFill>
              <a:latin typeface="Calibri Light"/>
              <a:ea typeface="+mn-ea"/>
              <a:cs typeface="+mn-cs"/>
            </a:rPr>
            <a:t>Introduction into Microsoft Flow</a:t>
          </a:r>
        </a:p>
      </dgm:t>
    </dgm:pt>
    <dgm:pt modelId="{21499658-40AA-44E2-9A4C-E0B42B88070A}" type="parTrans" cxnId="{F2317BCA-49B7-4ABE-AAD3-3582E8155B35}">
      <dgm:prSet/>
      <dgm:spPr/>
      <dgm:t>
        <a:bodyPr/>
        <a:lstStyle/>
        <a:p>
          <a:endParaRPr lang="en-US"/>
        </a:p>
      </dgm:t>
    </dgm:pt>
    <dgm:pt modelId="{B963D430-EB76-495F-97C9-3FB6E8C36349}" type="sibTrans" cxnId="{F2317BCA-49B7-4ABE-AAD3-3582E8155B35}">
      <dgm:prSet/>
      <dgm:spPr/>
      <dgm:t>
        <a:bodyPr/>
        <a:lstStyle/>
        <a:p>
          <a:endParaRPr lang="en-US"/>
        </a:p>
      </dgm:t>
    </dgm:pt>
    <dgm:pt modelId="{3D4DABDA-174E-4AC5-99CD-8C2F7D46ADD3}">
      <dgm:prSet/>
      <dgm:spPr>
        <a:solidFill>
          <a:srgbClr val="1A0F49">
            <a:lumMod val="50000"/>
            <a:lumOff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64770" tIns="64770" rIns="64770" bIns="64770" numCol="1" spcCol="1270" anchor="ctr" anchorCtr="0"/>
        <a:lstStyle/>
        <a:p>
          <a:pPr>
            <a:buFont typeface="Arial" panose="020B0604020202020204" pitchFamily="34" charset="0"/>
            <a:buChar char="•"/>
          </a:pPr>
          <a:r>
            <a:rPr lang="en-US" b="0" i="0" dirty="0"/>
            <a:t>Scrum &amp; Agile Using Azure DevOps</a:t>
          </a:r>
        </a:p>
      </dgm:t>
    </dgm:pt>
    <dgm:pt modelId="{7E42F340-D1A9-476F-9FF2-D5EDB5F78B0D}" type="parTrans" cxnId="{4C25D1DF-C8B9-434A-AA08-51B7CEE002D6}">
      <dgm:prSet/>
      <dgm:spPr/>
      <dgm:t>
        <a:bodyPr/>
        <a:lstStyle/>
        <a:p>
          <a:endParaRPr lang="en-US"/>
        </a:p>
      </dgm:t>
    </dgm:pt>
    <dgm:pt modelId="{E0FC7FAB-46C7-4FFC-97B9-0D34113AD060}" type="sibTrans" cxnId="{4C25D1DF-C8B9-434A-AA08-51B7CEE002D6}">
      <dgm:prSet/>
      <dgm:spPr/>
      <dgm:t>
        <a:bodyPr/>
        <a:lstStyle/>
        <a:p>
          <a:endParaRPr lang="en-US"/>
        </a:p>
      </dgm:t>
    </dgm:pt>
    <dgm:pt modelId="{6450990C-20A9-41BA-9643-971433BA0B61}">
      <dgm:prSet phldrT="[Text]" custT="1"/>
      <dgm:spPr>
        <a:solidFill>
          <a:srgbClr val="1A0F49">
            <a:lumMod val="50000"/>
            <a:lumOff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64770" tIns="64770" rIns="64770" bIns="64770" numCol="1" spcCol="1270" anchor="ctr" anchorCtr="0"/>
        <a:lstStyle/>
        <a:p>
          <a:r>
            <a:rPr lang="en-US" sz="1700" b="0" i="0" kern="1200" dirty="0"/>
            <a:t>Build </a:t>
          </a:r>
          <a:r>
            <a:rPr lang="en-US" sz="1700" b="0" i="0" kern="1200" dirty="0">
              <a:solidFill>
                <a:srgbClr val="FFFFFF"/>
              </a:solidFill>
              <a:latin typeface="Calibri Light"/>
              <a:ea typeface="+mn-ea"/>
              <a:cs typeface="+mn-cs"/>
            </a:rPr>
            <a:t>your</a:t>
          </a:r>
          <a:r>
            <a:rPr lang="en-US" sz="1700" b="0" i="0" kern="1200" dirty="0"/>
            <a:t> Web App with </a:t>
          </a:r>
          <a:r>
            <a:rPr lang="en-US" sz="1700" b="0" i="0" kern="1200" dirty="0" err="1"/>
            <a:t>Aspnetcore</a:t>
          </a:r>
          <a:r>
            <a:rPr lang="en-US" sz="1700" b="0" i="0" kern="1200" dirty="0"/>
            <a:t> &amp; deploy it into Azure</a:t>
          </a:r>
        </a:p>
      </dgm:t>
    </dgm:pt>
    <dgm:pt modelId="{034390C4-03DA-4503-B335-907AFE18F477}" type="parTrans" cxnId="{F3E69D35-A903-463E-B429-9D81F0612C0A}">
      <dgm:prSet/>
      <dgm:spPr/>
      <dgm:t>
        <a:bodyPr/>
        <a:lstStyle/>
        <a:p>
          <a:endParaRPr lang="en-US"/>
        </a:p>
      </dgm:t>
    </dgm:pt>
    <dgm:pt modelId="{A1EE1962-A5D6-4FB4-8DCB-1AA8096E4680}" type="sibTrans" cxnId="{F3E69D35-A903-463E-B429-9D81F0612C0A}">
      <dgm:prSet/>
      <dgm:spPr/>
      <dgm:t>
        <a:bodyPr/>
        <a:lstStyle/>
        <a:p>
          <a:endParaRPr lang="en-US"/>
        </a:p>
      </dgm:t>
    </dgm:pt>
    <dgm:pt modelId="{FC72D3DF-8290-4551-81D1-6CF126C9103E}" type="pres">
      <dgm:prSet presAssocID="{39A2E23F-32B2-44D6-A590-9063D59E731C}" presName="diagram" presStyleCnt="0">
        <dgm:presLayoutVars>
          <dgm:dir/>
          <dgm:resizeHandles val="exact"/>
        </dgm:presLayoutVars>
      </dgm:prSet>
      <dgm:spPr/>
    </dgm:pt>
    <dgm:pt modelId="{CACA1425-EAD5-4319-8A6B-2D7AC94C2B60}" type="pres">
      <dgm:prSet presAssocID="{4C3FCF4B-3444-4D64-BBCA-3064D9EB2EA1}" presName="node" presStyleLbl="node1" presStyleIdx="0" presStyleCnt="13">
        <dgm:presLayoutVars>
          <dgm:bulletEnabled val="1"/>
        </dgm:presLayoutVars>
      </dgm:prSet>
      <dgm:spPr/>
    </dgm:pt>
    <dgm:pt modelId="{4FB5D10D-F5BA-4796-AD59-70D829BE4E51}" type="pres">
      <dgm:prSet presAssocID="{1CFC669F-4FA5-4AF5-90DF-8ABE5A13683D}" presName="sibTrans" presStyleCnt="0"/>
      <dgm:spPr/>
    </dgm:pt>
    <dgm:pt modelId="{52A8D9FD-362A-4200-8B26-FE8F54DAC3E0}" type="pres">
      <dgm:prSet presAssocID="{6450990C-20A9-41BA-9643-971433BA0B61}" presName="node" presStyleLbl="node1" presStyleIdx="1" presStyleCnt="13">
        <dgm:presLayoutVars>
          <dgm:bulletEnabled val="1"/>
        </dgm:presLayoutVars>
      </dgm:prSet>
      <dgm:spPr>
        <a:xfrm>
          <a:off x="2309931" y="243557"/>
          <a:ext cx="2096417" cy="1257850"/>
        </a:xfrm>
        <a:prstGeom prst="rect">
          <a:avLst/>
        </a:prstGeom>
      </dgm:spPr>
    </dgm:pt>
    <dgm:pt modelId="{61B5B69A-C5E9-43E0-8DCF-6894A4A35FE0}" type="pres">
      <dgm:prSet presAssocID="{A1EE1962-A5D6-4FB4-8DCB-1AA8096E4680}" presName="sibTrans" presStyleCnt="0"/>
      <dgm:spPr/>
    </dgm:pt>
    <dgm:pt modelId="{CC7DC790-5923-4EA3-88C2-2A0DD441F502}" type="pres">
      <dgm:prSet presAssocID="{4D2B30C9-CDB3-48C6-83C8-AEFAE3850D31}" presName="node" presStyleLbl="node1" presStyleIdx="2" presStyleCnt="13">
        <dgm:presLayoutVars>
          <dgm:bulletEnabled val="1"/>
        </dgm:presLayoutVars>
      </dgm:prSet>
      <dgm:spPr>
        <a:xfrm>
          <a:off x="4615991" y="243557"/>
          <a:ext cx="2096417" cy="1257850"/>
        </a:xfrm>
        <a:prstGeom prst="rect">
          <a:avLst/>
        </a:prstGeom>
      </dgm:spPr>
    </dgm:pt>
    <dgm:pt modelId="{91A58482-9BEC-4A7F-8831-CF2B56C3C324}" type="pres">
      <dgm:prSet presAssocID="{5CFB670E-28F0-40EB-92BA-4626B93B9D51}" presName="sibTrans" presStyleCnt="0"/>
      <dgm:spPr/>
    </dgm:pt>
    <dgm:pt modelId="{330D7AD0-B2FA-4C91-B95E-1BF2CA18B91A}" type="pres">
      <dgm:prSet presAssocID="{F681CABF-22F9-4D9D-B4EA-0396EDAD9939}" presName="node" presStyleLbl="node1" presStyleIdx="3" presStyleCnt="13">
        <dgm:presLayoutVars>
          <dgm:bulletEnabled val="1"/>
        </dgm:presLayoutVars>
      </dgm:prSet>
      <dgm:spPr>
        <a:xfrm>
          <a:off x="6922050" y="243557"/>
          <a:ext cx="2096417" cy="1257850"/>
        </a:xfrm>
        <a:prstGeom prst="rect">
          <a:avLst/>
        </a:prstGeom>
      </dgm:spPr>
    </dgm:pt>
    <dgm:pt modelId="{30EE3259-9F30-4A12-A723-AEDBD9CA53A0}" type="pres">
      <dgm:prSet presAssocID="{95F19320-B56B-41FE-861C-8A3B5A18091D}" presName="sibTrans" presStyleCnt="0"/>
      <dgm:spPr/>
    </dgm:pt>
    <dgm:pt modelId="{19CBC9C8-C20D-4CDF-9E7C-54237879D448}" type="pres">
      <dgm:prSet presAssocID="{EAD7A3A0-A9A2-44A9-9B80-D80F438BED45}" presName="node" presStyleLbl="node1" presStyleIdx="4" presStyleCnt="13">
        <dgm:presLayoutVars>
          <dgm:bulletEnabled val="1"/>
        </dgm:presLayoutVars>
      </dgm:prSet>
      <dgm:spPr>
        <a:xfrm>
          <a:off x="9228110" y="243557"/>
          <a:ext cx="2096417" cy="1257850"/>
        </a:xfrm>
        <a:prstGeom prst="rect">
          <a:avLst/>
        </a:prstGeom>
      </dgm:spPr>
    </dgm:pt>
    <dgm:pt modelId="{E564E22F-DCB8-4654-8622-C681628AAC81}" type="pres">
      <dgm:prSet presAssocID="{3283133B-D0BB-42C5-B048-39290E6D4783}" presName="sibTrans" presStyleCnt="0"/>
      <dgm:spPr/>
    </dgm:pt>
    <dgm:pt modelId="{18CE8ACA-F71A-4C0D-8BD6-353AA2DB3E44}" type="pres">
      <dgm:prSet presAssocID="{4F56F025-0B11-4935-9572-5078A31E46DB}" presName="node" presStyleLbl="node1" presStyleIdx="5" presStyleCnt="13">
        <dgm:presLayoutVars>
          <dgm:bulletEnabled val="1"/>
        </dgm:presLayoutVars>
      </dgm:prSet>
      <dgm:spPr>
        <a:xfrm>
          <a:off x="3872" y="1711049"/>
          <a:ext cx="2096417" cy="1257850"/>
        </a:xfrm>
        <a:prstGeom prst="rect">
          <a:avLst/>
        </a:prstGeom>
      </dgm:spPr>
    </dgm:pt>
    <dgm:pt modelId="{54684AC0-029B-43CF-8346-5296663F8FA9}" type="pres">
      <dgm:prSet presAssocID="{61A2B730-319D-48FD-8052-71CC53D79968}" presName="sibTrans" presStyleCnt="0"/>
      <dgm:spPr/>
    </dgm:pt>
    <dgm:pt modelId="{EBFEABD1-4F4D-4542-AE30-9EEC00255C1E}" type="pres">
      <dgm:prSet presAssocID="{28E594E4-130F-4AD7-A55D-4DF34ADD4D5C}" presName="node" presStyleLbl="node1" presStyleIdx="6" presStyleCnt="13">
        <dgm:presLayoutVars>
          <dgm:bulletEnabled val="1"/>
        </dgm:presLayoutVars>
      </dgm:prSet>
      <dgm:spPr>
        <a:xfrm>
          <a:off x="2309931" y="1711049"/>
          <a:ext cx="2096417" cy="1257850"/>
        </a:xfrm>
        <a:prstGeom prst="rect">
          <a:avLst/>
        </a:prstGeom>
      </dgm:spPr>
    </dgm:pt>
    <dgm:pt modelId="{C22B4CFF-3D88-4BFF-9C8B-77B661FD6999}" type="pres">
      <dgm:prSet presAssocID="{59B858DA-80B7-471B-A8AD-86C40F1F94C1}" presName="sibTrans" presStyleCnt="0"/>
      <dgm:spPr/>
    </dgm:pt>
    <dgm:pt modelId="{AF82C247-3BEA-41FE-A64E-032DABA11621}" type="pres">
      <dgm:prSet presAssocID="{BF7170D7-3C64-4C07-AF00-8DA55D140A5F}" presName="node" presStyleLbl="node1" presStyleIdx="7" presStyleCnt="13">
        <dgm:presLayoutVars>
          <dgm:bulletEnabled val="1"/>
        </dgm:presLayoutVars>
      </dgm:prSet>
      <dgm:spPr>
        <a:xfrm>
          <a:off x="4615991" y="1711049"/>
          <a:ext cx="2096417" cy="1257850"/>
        </a:xfrm>
        <a:prstGeom prst="rect">
          <a:avLst/>
        </a:prstGeom>
      </dgm:spPr>
    </dgm:pt>
    <dgm:pt modelId="{7723C54F-DB4A-4603-94FF-9E7CB5344EF7}" type="pres">
      <dgm:prSet presAssocID="{0DDF894A-462C-48C3-86FD-B6F14030A88F}" presName="sibTrans" presStyleCnt="0"/>
      <dgm:spPr/>
    </dgm:pt>
    <dgm:pt modelId="{9A6E538B-DEEF-40E4-89DC-E87A77547C2A}" type="pres">
      <dgm:prSet presAssocID="{0DA5DA96-0873-4222-9B10-27968A682EBE}" presName="node" presStyleLbl="node1" presStyleIdx="8" presStyleCnt="13">
        <dgm:presLayoutVars>
          <dgm:bulletEnabled val="1"/>
        </dgm:presLayoutVars>
      </dgm:prSet>
      <dgm:spPr>
        <a:xfrm>
          <a:off x="6922050" y="1711049"/>
          <a:ext cx="2096417" cy="1257850"/>
        </a:xfrm>
        <a:prstGeom prst="rect">
          <a:avLst/>
        </a:prstGeom>
      </dgm:spPr>
    </dgm:pt>
    <dgm:pt modelId="{7CF86E6E-4B96-4B34-B17E-7DED0B216DCF}" type="pres">
      <dgm:prSet presAssocID="{D26756DD-17E2-4F47-9C0C-D470A6E816A6}" presName="sibTrans" presStyleCnt="0"/>
      <dgm:spPr/>
    </dgm:pt>
    <dgm:pt modelId="{6B71E22E-68D3-422E-A328-D95BF8BE4742}" type="pres">
      <dgm:prSet presAssocID="{851102A5-A902-4E7C-B9B3-F88FDC4923AC}" presName="node" presStyleLbl="node1" presStyleIdx="9" presStyleCnt="13">
        <dgm:presLayoutVars>
          <dgm:bulletEnabled val="1"/>
        </dgm:presLayoutVars>
      </dgm:prSet>
      <dgm:spPr>
        <a:xfrm>
          <a:off x="9228110" y="1711049"/>
          <a:ext cx="2096417" cy="1257850"/>
        </a:xfrm>
        <a:prstGeom prst="rect">
          <a:avLst/>
        </a:prstGeom>
      </dgm:spPr>
    </dgm:pt>
    <dgm:pt modelId="{6A7D605A-D609-4194-9C03-301CF8CBF55B}" type="pres">
      <dgm:prSet presAssocID="{A72B8610-507F-44DD-B662-101BFFC80EA4}" presName="sibTrans" presStyleCnt="0"/>
      <dgm:spPr/>
    </dgm:pt>
    <dgm:pt modelId="{E52F5164-9484-4726-86BE-E5F3CDAFBBF0}" type="pres">
      <dgm:prSet presAssocID="{216D46C9-5B0A-463C-9850-6C93F57D062A}" presName="node" presStyleLbl="node1" presStyleIdx="10" presStyleCnt="13">
        <dgm:presLayoutVars>
          <dgm:bulletEnabled val="1"/>
        </dgm:presLayoutVars>
      </dgm:prSet>
      <dgm:spPr>
        <a:xfrm>
          <a:off x="2309931" y="3178542"/>
          <a:ext cx="2096417" cy="1257850"/>
        </a:xfrm>
        <a:prstGeom prst="rect">
          <a:avLst/>
        </a:prstGeom>
      </dgm:spPr>
    </dgm:pt>
    <dgm:pt modelId="{FC5E8844-89E7-4513-9BA6-D6D5E471751A}" type="pres">
      <dgm:prSet presAssocID="{E23E036B-3126-4D2D-AFF6-3F5AEB8E8E66}" presName="sibTrans" presStyleCnt="0"/>
      <dgm:spPr/>
    </dgm:pt>
    <dgm:pt modelId="{325222E8-D776-4A3A-A9FA-D52628C2E942}" type="pres">
      <dgm:prSet presAssocID="{C69F3DCF-B4E5-4093-842E-A70BD4ACA2D8}" presName="node" presStyleLbl="node1" presStyleIdx="11" presStyleCnt="13">
        <dgm:presLayoutVars>
          <dgm:bulletEnabled val="1"/>
        </dgm:presLayoutVars>
      </dgm:prSet>
      <dgm:spPr>
        <a:xfrm>
          <a:off x="4615991" y="3178542"/>
          <a:ext cx="2096417" cy="1257850"/>
        </a:xfrm>
        <a:prstGeom prst="rect">
          <a:avLst/>
        </a:prstGeom>
      </dgm:spPr>
    </dgm:pt>
    <dgm:pt modelId="{6BC8F2E1-7ACE-4203-AD70-96B21BA13628}" type="pres">
      <dgm:prSet presAssocID="{B963D430-EB76-495F-97C9-3FB6E8C36349}" presName="sibTrans" presStyleCnt="0"/>
      <dgm:spPr/>
    </dgm:pt>
    <dgm:pt modelId="{69EFDF21-58A6-40FA-B0ED-B50A22A02899}" type="pres">
      <dgm:prSet presAssocID="{3D4DABDA-174E-4AC5-99CD-8C2F7D46ADD3}" presName="node" presStyleLbl="node1" presStyleIdx="12" presStyleCnt="13">
        <dgm:presLayoutVars>
          <dgm:bulletEnabled val="1"/>
        </dgm:presLayoutVars>
      </dgm:prSet>
      <dgm:spPr>
        <a:xfrm>
          <a:off x="6922050" y="3178542"/>
          <a:ext cx="2096417" cy="1257850"/>
        </a:xfrm>
        <a:prstGeom prst="rect">
          <a:avLst/>
        </a:prstGeom>
      </dgm:spPr>
    </dgm:pt>
  </dgm:ptLst>
  <dgm:cxnLst>
    <dgm:cxn modelId="{54B3BD01-3DE5-46FA-8CC0-720F4E2177F1}" type="presOf" srcId="{C69F3DCF-B4E5-4093-842E-A70BD4ACA2D8}" destId="{325222E8-D776-4A3A-A9FA-D52628C2E942}" srcOrd="0" destOrd="0" presId="urn:microsoft.com/office/officeart/2005/8/layout/default"/>
    <dgm:cxn modelId="{863B3C15-45D5-4568-BBDB-FF1AA16E3ADD}" type="presOf" srcId="{BF7170D7-3C64-4C07-AF00-8DA55D140A5F}" destId="{AF82C247-3BEA-41FE-A64E-032DABA11621}" srcOrd="0" destOrd="0" presId="urn:microsoft.com/office/officeart/2005/8/layout/default"/>
    <dgm:cxn modelId="{9BC96217-7501-4129-9FA0-A3887F126315}" srcId="{39A2E23F-32B2-44D6-A590-9063D59E731C}" destId="{4C3FCF4B-3444-4D64-BBCA-3064D9EB2EA1}" srcOrd="0" destOrd="0" parTransId="{EA25D551-661A-4304-B842-87E28F6150EC}" sibTransId="{1CFC669F-4FA5-4AF5-90DF-8ABE5A13683D}"/>
    <dgm:cxn modelId="{3A232518-EAB0-47EB-9E37-11350B36BD2B}" type="presOf" srcId="{0DA5DA96-0873-4222-9B10-27968A682EBE}" destId="{9A6E538B-DEEF-40E4-89DC-E87A77547C2A}" srcOrd="0" destOrd="0" presId="urn:microsoft.com/office/officeart/2005/8/layout/default"/>
    <dgm:cxn modelId="{656C4330-663E-46F6-B336-0143C59BC31F}" srcId="{39A2E23F-32B2-44D6-A590-9063D59E731C}" destId="{EAD7A3A0-A9A2-44A9-9B80-D80F438BED45}" srcOrd="4" destOrd="0" parTransId="{331C6B75-B10E-4405-A7F7-96A36C90E150}" sibTransId="{3283133B-D0BB-42C5-B048-39290E6D4783}"/>
    <dgm:cxn modelId="{F3E69D35-A903-463E-B429-9D81F0612C0A}" srcId="{39A2E23F-32B2-44D6-A590-9063D59E731C}" destId="{6450990C-20A9-41BA-9643-971433BA0B61}" srcOrd="1" destOrd="0" parTransId="{034390C4-03DA-4503-B335-907AFE18F477}" sibTransId="{A1EE1962-A5D6-4FB4-8DCB-1AA8096E4680}"/>
    <dgm:cxn modelId="{A0453866-A0B9-4FB9-83F7-750006A2CE54}" srcId="{39A2E23F-32B2-44D6-A590-9063D59E731C}" destId="{0DA5DA96-0873-4222-9B10-27968A682EBE}" srcOrd="8" destOrd="0" parTransId="{DC2AE6F2-23DB-421D-A938-E1C07A896A1A}" sibTransId="{D26756DD-17E2-4F47-9C0C-D470A6E816A6}"/>
    <dgm:cxn modelId="{03E42967-86F6-4103-AA1A-76B7A7D11F90}" type="presOf" srcId="{4D2B30C9-CDB3-48C6-83C8-AEFAE3850D31}" destId="{CC7DC790-5923-4EA3-88C2-2A0DD441F502}" srcOrd="0" destOrd="0" presId="urn:microsoft.com/office/officeart/2005/8/layout/default"/>
    <dgm:cxn modelId="{1351D54A-62F6-4822-AAAC-A8D1BF57B066}" type="presOf" srcId="{4C3FCF4B-3444-4D64-BBCA-3064D9EB2EA1}" destId="{CACA1425-EAD5-4319-8A6B-2D7AC94C2B60}" srcOrd="0" destOrd="0" presId="urn:microsoft.com/office/officeart/2005/8/layout/default"/>
    <dgm:cxn modelId="{98C87B6E-A1E8-4847-BFF8-69247735768C}" srcId="{39A2E23F-32B2-44D6-A590-9063D59E731C}" destId="{851102A5-A902-4E7C-B9B3-F88FDC4923AC}" srcOrd="9" destOrd="0" parTransId="{82E1C38D-7654-42B6-ABCF-E405441A68A0}" sibTransId="{A72B8610-507F-44DD-B662-101BFFC80EA4}"/>
    <dgm:cxn modelId="{D7677750-D02E-44A7-B294-E9242D099582}" srcId="{39A2E23F-32B2-44D6-A590-9063D59E731C}" destId="{4F56F025-0B11-4935-9572-5078A31E46DB}" srcOrd="5" destOrd="0" parTransId="{414DE020-7D21-4F64-B1B1-0C48CC202729}" sibTransId="{61A2B730-319D-48FD-8052-71CC53D79968}"/>
    <dgm:cxn modelId="{72FCA381-7A4E-41B4-B4B5-B24A86CEA9C2}" type="presOf" srcId="{6450990C-20A9-41BA-9643-971433BA0B61}" destId="{52A8D9FD-362A-4200-8B26-FE8F54DAC3E0}" srcOrd="0" destOrd="0" presId="urn:microsoft.com/office/officeart/2005/8/layout/default"/>
    <dgm:cxn modelId="{A6D0FDAE-95EC-4FA3-8632-1860BBA7679E}" type="presOf" srcId="{851102A5-A902-4E7C-B9B3-F88FDC4923AC}" destId="{6B71E22E-68D3-422E-A328-D95BF8BE4742}" srcOrd="0" destOrd="0" presId="urn:microsoft.com/office/officeart/2005/8/layout/default"/>
    <dgm:cxn modelId="{62FDDEB1-8C68-48EC-83EC-83D617EC2C31}" srcId="{39A2E23F-32B2-44D6-A590-9063D59E731C}" destId="{F681CABF-22F9-4D9D-B4EA-0396EDAD9939}" srcOrd="3" destOrd="0" parTransId="{A53FBDE3-B321-4F8D-88DB-97B21ECB927B}" sibTransId="{95F19320-B56B-41FE-861C-8A3B5A18091D}"/>
    <dgm:cxn modelId="{643C19B4-6B35-4EE8-B678-82D52568A818}" srcId="{39A2E23F-32B2-44D6-A590-9063D59E731C}" destId="{4D2B30C9-CDB3-48C6-83C8-AEFAE3850D31}" srcOrd="2" destOrd="0" parTransId="{6CC3C29E-60DA-4C5D-BD53-7A0B57DFD9F4}" sibTransId="{5CFB670E-28F0-40EB-92BA-4626B93B9D51}"/>
    <dgm:cxn modelId="{49EB34B4-0A4E-482C-8489-E874D5EEF88A}" type="presOf" srcId="{28E594E4-130F-4AD7-A55D-4DF34ADD4D5C}" destId="{EBFEABD1-4F4D-4542-AE30-9EEC00255C1E}" srcOrd="0" destOrd="0" presId="urn:microsoft.com/office/officeart/2005/8/layout/default"/>
    <dgm:cxn modelId="{29CE7AC0-CF98-44E4-B1F3-2319F7162FB6}" type="presOf" srcId="{216D46C9-5B0A-463C-9850-6C93F57D062A}" destId="{E52F5164-9484-4726-86BE-E5F3CDAFBBF0}" srcOrd="0" destOrd="0" presId="urn:microsoft.com/office/officeart/2005/8/layout/default"/>
    <dgm:cxn modelId="{F2317BCA-49B7-4ABE-AAD3-3582E8155B35}" srcId="{39A2E23F-32B2-44D6-A590-9063D59E731C}" destId="{C69F3DCF-B4E5-4093-842E-A70BD4ACA2D8}" srcOrd="11" destOrd="0" parTransId="{21499658-40AA-44E2-9A4C-E0B42B88070A}" sibTransId="{B963D430-EB76-495F-97C9-3FB6E8C36349}"/>
    <dgm:cxn modelId="{340BF3CC-F957-4979-9CA3-A4A62921C81C}" type="presOf" srcId="{3D4DABDA-174E-4AC5-99CD-8C2F7D46ADD3}" destId="{69EFDF21-58A6-40FA-B0ED-B50A22A02899}" srcOrd="0" destOrd="0" presId="urn:microsoft.com/office/officeart/2005/8/layout/default"/>
    <dgm:cxn modelId="{7E4707D2-1F2C-4666-82DB-44FEB5A20E84}" type="presOf" srcId="{4F56F025-0B11-4935-9572-5078A31E46DB}" destId="{18CE8ACA-F71A-4C0D-8BD6-353AA2DB3E44}" srcOrd="0" destOrd="0" presId="urn:microsoft.com/office/officeart/2005/8/layout/default"/>
    <dgm:cxn modelId="{282D83DE-BEB2-4DB8-B73B-26AFE7741682}" type="presOf" srcId="{F681CABF-22F9-4D9D-B4EA-0396EDAD9939}" destId="{330D7AD0-B2FA-4C91-B95E-1BF2CA18B91A}" srcOrd="0" destOrd="0" presId="urn:microsoft.com/office/officeart/2005/8/layout/default"/>
    <dgm:cxn modelId="{4C25D1DF-C8B9-434A-AA08-51B7CEE002D6}" srcId="{39A2E23F-32B2-44D6-A590-9063D59E731C}" destId="{3D4DABDA-174E-4AC5-99CD-8C2F7D46ADD3}" srcOrd="12" destOrd="0" parTransId="{7E42F340-D1A9-476F-9FF2-D5EDB5F78B0D}" sibTransId="{E0FC7FAB-46C7-4FFC-97B9-0D34113AD060}"/>
    <dgm:cxn modelId="{EEBE10E4-0B2A-4706-9523-3FDA2B18984A}" srcId="{39A2E23F-32B2-44D6-A590-9063D59E731C}" destId="{216D46C9-5B0A-463C-9850-6C93F57D062A}" srcOrd="10" destOrd="0" parTransId="{D4AC8E3F-0293-4BA9-AA43-C81FD61A9291}" sibTransId="{E23E036B-3126-4D2D-AFF6-3F5AEB8E8E66}"/>
    <dgm:cxn modelId="{2195C1EA-902E-4CDB-979C-B1BD76768E80}" type="presOf" srcId="{EAD7A3A0-A9A2-44A9-9B80-D80F438BED45}" destId="{19CBC9C8-C20D-4CDF-9E7C-54237879D448}" srcOrd="0" destOrd="0" presId="urn:microsoft.com/office/officeart/2005/8/layout/default"/>
    <dgm:cxn modelId="{A4B5CFEB-5F10-4786-82EE-A5539EF0D31F}" srcId="{39A2E23F-32B2-44D6-A590-9063D59E731C}" destId="{28E594E4-130F-4AD7-A55D-4DF34ADD4D5C}" srcOrd="6" destOrd="0" parTransId="{2FD8C1E9-2F09-4F1B-A615-F0C0138248AA}" sibTransId="{59B858DA-80B7-471B-A8AD-86C40F1F94C1}"/>
    <dgm:cxn modelId="{233EC2EF-17D1-42D4-AFEF-F6E520B29C7F}" srcId="{39A2E23F-32B2-44D6-A590-9063D59E731C}" destId="{BF7170D7-3C64-4C07-AF00-8DA55D140A5F}" srcOrd="7" destOrd="0" parTransId="{360EDC28-A896-4688-AC7F-B974B400982E}" sibTransId="{0DDF894A-462C-48C3-86FD-B6F14030A88F}"/>
    <dgm:cxn modelId="{4B2FF6FD-B881-4FD8-A5A1-60EB16652A32}" type="presOf" srcId="{39A2E23F-32B2-44D6-A590-9063D59E731C}" destId="{FC72D3DF-8290-4551-81D1-6CF126C9103E}" srcOrd="0" destOrd="0" presId="urn:microsoft.com/office/officeart/2005/8/layout/default"/>
    <dgm:cxn modelId="{DAECDABF-593E-4B5A-829A-362887220999}" type="presParOf" srcId="{FC72D3DF-8290-4551-81D1-6CF126C9103E}" destId="{CACA1425-EAD5-4319-8A6B-2D7AC94C2B60}" srcOrd="0" destOrd="0" presId="urn:microsoft.com/office/officeart/2005/8/layout/default"/>
    <dgm:cxn modelId="{42C8B315-746E-4471-ABF3-03A853DE1C8A}" type="presParOf" srcId="{FC72D3DF-8290-4551-81D1-6CF126C9103E}" destId="{4FB5D10D-F5BA-4796-AD59-70D829BE4E51}" srcOrd="1" destOrd="0" presId="urn:microsoft.com/office/officeart/2005/8/layout/default"/>
    <dgm:cxn modelId="{67BE0F6A-E706-4553-A894-B2D55AA30284}" type="presParOf" srcId="{FC72D3DF-8290-4551-81D1-6CF126C9103E}" destId="{52A8D9FD-362A-4200-8B26-FE8F54DAC3E0}" srcOrd="2" destOrd="0" presId="urn:microsoft.com/office/officeart/2005/8/layout/default"/>
    <dgm:cxn modelId="{86411C0C-5D41-46F0-AAD3-DF986FE4A3B4}" type="presParOf" srcId="{FC72D3DF-8290-4551-81D1-6CF126C9103E}" destId="{61B5B69A-C5E9-43E0-8DCF-6894A4A35FE0}" srcOrd="3" destOrd="0" presId="urn:microsoft.com/office/officeart/2005/8/layout/default"/>
    <dgm:cxn modelId="{202FB904-9328-4272-ACC9-FF1A8744A9F2}" type="presParOf" srcId="{FC72D3DF-8290-4551-81D1-6CF126C9103E}" destId="{CC7DC790-5923-4EA3-88C2-2A0DD441F502}" srcOrd="4" destOrd="0" presId="urn:microsoft.com/office/officeart/2005/8/layout/default"/>
    <dgm:cxn modelId="{73BA2C10-8748-4FCA-AC4B-696432CBD7AE}" type="presParOf" srcId="{FC72D3DF-8290-4551-81D1-6CF126C9103E}" destId="{91A58482-9BEC-4A7F-8831-CF2B56C3C324}" srcOrd="5" destOrd="0" presId="urn:microsoft.com/office/officeart/2005/8/layout/default"/>
    <dgm:cxn modelId="{3A9F147E-C7DA-405C-B399-34C403F6A63E}" type="presParOf" srcId="{FC72D3DF-8290-4551-81D1-6CF126C9103E}" destId="{330D7AD0-B2FA-4C91-B95E-1BF2CA18B91A}" srcOrd="6" destOrd="0" presId="urn:microsoft.com/office/officeart/2005/8/layout/default"/>
    <dgm:cxn modelId="{971DF63D-48A5-4991-90F2-AE9518B2B545}" type="presParOf" srcId="{FC72D3DF-8290-4551-81D1-6CF126C9103E}" destId="{30EE3259-9F30-4A12-A723-AEDBD9CA53A0}" srcOrd="7" destOrd="0" presId="urn:microsoft.com/office/officeart/2005/8/layout/default"/>
    <dgm:cxn modelId="{F26E316A-74CF-4C5E-B65E-C267C600F390}" type="presParOf" srcId="{FC72D3DF-8290-4551-81D1-6CF126C9103E}" destId="{19CBC9C8-C20D-4CDF-9E7C-54237879D448}" srcOrd="8" destOrd="0" presId="urn:microsoft.com/office/officeart/2005/8/layout/default"/>
    <dgm:cxn modelId="{941CD4D3-5C2E-4282-8615-6C3987937EEB}" type="presParOf" srcId="{FC72D3DF-8290-4551-81D1-6CF126C9103E}" destId="{E564E22F-DCB8-4654-8622-C681628AAC81}" srcOrd="9" destOrd="0" presId="urn:microsoft.com/office/officeart/2005/8/layout/default"/>
    <dgm:cxn modelId="{47FC3A64-2983-4D3B-82BC-4172084444DE}" type="presParOf" srcId="{FC72D3DF-8290-4551-81D1-6CF126C9103E}" destId="{18CE8ACA-F71A-4C0D-8BD6-353AA2DB3E44}" srcOrd="10" destOrd="0" presId="urn:microsoft.com/office/officeart/2005/8/layout/default"/>
    <dgm:cxn modelId="{083DEF48-CCD0-46C3-9B04-153DDE799D29}" type="presParOf" srcId="{FC72D3DF-8290-4551-81D1-6CF126C9103E}" destId="{54684AC0-029B-43CF-8346-5296663F8FA9}" srcOrd="11" destOrd="0" presId="urn:microsoft.com/office/officeart/2005/8/layout/default"/>
    <dgm:cxn modelId="{F979A517-C734-4668-B501-0797D9274411}" type="presParOf" srcId="{FC72D3DF-8290-4551-81D1-6CF126C9103E}" destId="{EBFEABD1-4F4D-4542-AE30-9EEC00255C1E}" srcOrd="12" destOrd="0" presId="urn:microsoft.com/office/officeart/2005/8/layout/default"/>
    <dgm:cxn modelId="{F81C87BF-82B8-4D81-B16D-13207C584CE8}" type="presParOf" srcId="{FC72D3DF-8290-4551-81D1-6CF126C9103E}" destId="{C22B4CFF-3D88-4BFF-9C8B-77B661FD6999}" srcOrd="13" destOrd="0" presId="urn:microsoft.com/office/officeart/2005/8/layout/default"/>
    <dgm:cxn modelId="{F6BD3ADC-8D7A-4A77-99CD-9527C93F2118}" type="presParOf" srcId="{FC72D3DF-8290-4551-81D1-6CF126C9103E}" destId="{AF82C247-3BEA-41FE-A64E-032DABA11621}" srcOrd="14" destOrd="0" presId="urn:microsoft.com/office/officeart/2005/8/layout/default"/>
    <dgm:cxn modelId="{B89BCD2B-BCEF-4A0B-BD4E-2DA92AEE884E}" type="presParOf" srcId="{FC72D3DF-8290-4551-81D1-6CF126C9103E}" destId="{7723C54F-DB4A-4603-94FF-9E7CB5344EF7}" srcOrd="15" destOrd="0" presId="urn:microsoft.com/office/officeart/2005/8/layout/default"/>
    <dgm:cxn modelId="{9BEE4F73-541F-4E7C-B192-98FDC82E1C9B}" type="presParOf" srcId="{FC72D3DF-8290-4551-81D1-6CF126C9103E}" destId="{9A6E538B-DEEF-40E4-89DC-E87A77547C2A}" srcOrd="16" destOrd="0" presId="urn:microsoft.com/office/officeart/2005/8/layout/default"/>
    <dgm:cxn modelId="{A07E02A2-6B26-4207-9E1F-2621AF4FCB9B}" type="presParOf" srcId="{FC72D3DF-8290-4551-81D1-6CF126C9103E}" destId="{7CF86E6E-4B96-4B34-B17E-7DED0B216DCF}" srcOrd="17" destOrd="0" presId="urn:microsoft.com/office/officeart/2005/8/layout/default"/>
    <dgm:cxn modelId="{250096DD-3E9A-4FF2-A4C4-6413CD973129}" type="presParOf" srcId="{FC72D3DF-8290-4551-81D1-6CF126C9103E}" destId="{6B71E22E-68D3-422E-A328-D95BF8BE4742}" srcOrd="18" destOrd="0" presId="urn:microsoft.com/office/officeart/2005/8/layout/default"/>
    <dgm:cxn modelId="{FF23ED96-E778-47D5-885B-E7C8C7B40FC0}" type="presParOf" srcId="{FC72D3DF-8290-4551-81D1-6CF126C9103E}" destId="{6A7D605A-D609-4194-9C03-301CF8CBF55B}" srcOrd="19" destOrd="0" presId="urn:microsoft.com/office/officeart/2005/8/layout/default"/>
    <dgm:cxn modelId="{8464DFDB-C18A-4A97-867C-1A4CB87A1EA3}" type="presParOf" srcId="{FC72D3DF-8290-4551-81D1-6CF126C9103E}" destId="{E52F5164-9484-4726-86BE-E5F3CDAFBBF0}" srcOrd="20" destOrd="0" presId="urn:microsoft.com/office/officeart/2005/8/layout/default"/>
    <dgm:cxn modelId="{E68B1EE1-31C5-4A03-9D3F-246EC16F5A26}" type="presParOf" srcId="{FC72D3DF-8290-4551-81D1-6CF126C9103E}" destId="{FC5E8844-89E7-4513-9BA6-D6D5E471751A}" srcOrd="21" destOrd="0" presId="urn:microsoft.com/office/officeart/2005/8/layout/default"/>
    <dgm:cxn modelId="{E5BB1991-834D-4523-AF53-E4C3D9C6BAC8}" type="presParOf" srcId="{FC72D3DF-8290-4551-81D1-6CF126C9103E}" destId="{325222E8-D776-4A3A-A9FA-D52628C2E942}" srcOrd="22" destOrd="0" presId="urn:microsoft.com/office/officeart/2005/8/layout/default"/>
    <dgm:cxn modelId="{5A53D449-A141-4C74-925C-9243BE5578B5}" type="presParOf" srcId="{FC72D3DF-8290-4551-81D1-6CF126C9103E}" destId="{6BC8F2E1-7ACE-4203-AD70-96B21BA13628}" srcOrd="23" destOrd="0" presId="urn:microsoft.com/office/officeart/2005/8/layout/default"/>
    <dgm:cxn modelId="{ED8A183A-6628-47BB-8FA2-7DE5B919DB40}" type="presParOf" srcId="{FC72D3DF-8290-4551-81D1-6CF126C9103E}" destId="{69EFDF21-58A6-40FA-B0ED-B50A22A02899}" srcOrd="2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613109-ECD9-4C6C-9E5E-CE738297B7F4}" type="doc">
      <dgm:prSet loTypeId="urn:microsoft.com/office/officeart/2005/8/layout/equation2" loCatId="process" qsTypeId="urn:microsoft.com/office/officeart/2005/8/quickstyle/simple1" qsCatId="simple" csTypeId="urn:microsoft.com/office/officeart/2005/8/colors/accent1_2" csCatId="accent1" phldr="1"/>
      <dgm:spPr/>
    </dgm:pt>
    <dgm:pt modelId="{FE2D8C34-17A0-407A-98F1-339842816796}">
      <dgm:prSet phldrT="[Text]" custT="1"/>
      <dgm:spPr>
        <a:solidFill>
          <a:srgbClr val="1A0F49">
            <a:lumMod val="50000"/>
            <a:lumOff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1600200">
            <a:lnSpc>
              <a:spcPct val="90000"/>
            </a:lnSpc>
            <a:spcBef>
              <a:spcPct val="0"/>
            </a:spcBef>
            <a:spcAft>
              <a:spcPct val="35000"/>
            </a:spcAft>
            <a:buNone/>
          </a:pPr>
          <a:r>
            <a:rPr lang="en-US" sz="1600" kern="1200" dirty="0">
              <a:solidFill>
                <a:srgbClr val="FFFFFF"/>
              </a:solidFill>
              <a:latin typeface="Calibri Light (Body)"/>
              <a:ea typeface="+mn-ea"/>
              <a:cs typeface="+mn-cs"/>
            </a:rPr>
            <a:t>Interested in a topic?</a:t>
          </a:r>
        </a:p>
      </dgm:t>
    </dgm:pt>
    <dgm:pt modelId="{E8B2E145-18A5-46E9-81CA-7D16125BA6E9}" type="parTrans" cxnId="{3C7E7576-F1CF-46AB-BF89-8651AB0786C6}">
      <dgm:prSet/>
      <dgm:spPr/>
      <dgm:t>
        <a:bodyPr/>
        <a:lstStyle/>
        <a:p>
          <a:endParaRPr lang="en-US"/>
        </a:p>
      </dgm:t>
    </dgm:pt>
    <dgm:pt modelId="{E4018628-B10E-41D0-B551-85DC8C03140A}" type="sibTrans" cxnId="{3C7E7576-F1CF-46AB-BF89-8651AB0786C6}">
      <dgm:prSet/>
      <dgm:spPr>
        <a:solidFill>
          <a:srgbClr val="1A0F49">
            <a:lumMod val="10000"/>
            <a:lumOff val="90000"/>
          </a:srgbClr>
        </a:solidFill>
        <a:ln>
          <a:noFill/>
        </a:ln>
        <a:effectLst/>
      </dgm:spPr>
      <dgm:t>
        <a:bodyPr/>
        <a:lstStyle/>
        <a:p>
          <a:endParaRPr lang="en-US"/>
        </a:p>
      </dgm:t>
    </dgm:pt>
    <dgm:pt modelId="{BC8D8146-E835-411F-81C3-24CBB4A2EAB9}">
      <dgm:prSet phldrT="[Text]" custT="1"/>
      <dgm:spPr>
        <a:solidFill>
          <a:srgbClr val="1A0F49">
            <a:lumMod val="50000"/>
            <a:lumOff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1600200">
            <a:lnSpc>
              <a:spcPct val="90000"/>
            </a:lnSpc>
            <a:spcBef>
              <a:spcPct val="0"/>
            </a:spcBef>
            <a:spcAft>
              <a:spcPct val="35000"/>
            </a:spcAft>
            <a:buNone/>
          </a:pPr>
          <a:r>
            <a:rPr lang="en-US" sz="1600" kern="1200" dirty="0">
              <a:solidFill>
                <a:srgbClr val="FFFFFF"/>
              </a:solidFill>
              <a:latin typeface="Calibri Light (Body)"/>
              <a:ea typeface="+mn-ea"/>
              <a:cs typeface="+mn-cs"/>
            </a:rPr>
            <a:t>Willing to share knowledge?</a:t>
          </a:r>
        </a:p>
      </dgm:t>
    </dgm:pt>
    <dgm:pt modelId="{534EF7A5-4E4F-47BA-9BE2-67C3F3B756DE}" type="parTrans" cxnId="{2B703B9D-639D-46E1-912D-33DA2B466788}">
      <dgm:prSet/>
      <dgm:spPr/>
      <dgm:t>
        <a:bodyPr/>
        <a:lstStyle/>
        <a:p>
          <a:endParaRPr lang="en-US"/>
        </a:p>
      </dgm:t>
    </dgm:pt>
    <dgm:pt modelId="{2B284BD8-3EF0-4D61-A972-310E64A86A85}" type="sibTrans" cxnId="{2B703B9D-639D-46E1-912D-33DA2B466788}">
      <dgm:prSet custT="1"/>
      <dgm:spPr>
        <a:solidFill>
          <a:srgbClr val="1A0F49">
            <a:lumMod val="10000"/>
            <a:lumOff val="90000"/>
          </a:srgbClr>
        </a:solidFill>
        <a:ln>
          <a:noFill/>
        </a:ln>
        <a:effectLst/>
      </dgm:spPr>
      <dgm:t>
        <a:bodyPr spcFirstLastPara="0" vert="horz" wrap="square" lIns="0" tIns="0" rIns="0" bIns="0" numCol="1" spcCol="1270" anchor="ctr" anchorCtr="0"/>
        <a:lstStyle/>
        <a:p>
          <a:pPr marL="0" lvl="0" indent="0" algn="ctr" defTabSz="622300">
            <a:lnSpc>
              <a:spcPct val="90000"/>
            </a:lnSpc>
            <a:spcBef>
              <a:spcPct val="0"/>
            </a:spcBef>
            <a:spcAft>
              <a:spcPct val="35000"/>
            </a:spcAft>
            <a:buNone/>
          </a:pPr>
          <a:endParaRPr lang="en-US" sz="1400" kern="1200">
            <a:solidFill>
              <a:srgbClr val="FFFFFF"/>
            </a:solidFill>
            <a:latin typeface="Calibri Light"/>
            <a:ea typeface="+mn-ea"/>
            <a:cs typeface="+mn-cs"/>
          </a:endParaRPr>
        </a:p>
      </dgm:t>
    </dgm:pt>
    <dgm:pt modelId="{A4D85970-69B8-42D2-8024-82E07A0FE972}">
      <dgm:prSet phldrT="[Text]" custT="1"/>
      <dgm:spPr>
        <a:solidFill>
          <a:srgbClr val="1A0F49">
            <a:lumMod val="50000"/>
            <a:lumOff val="50000"/>
          </a:srgbClr>
        </a:solidFill>
        <a:ln w="12700" cap="flat" cmpd="sng" algn="ctr">
          <a:solidFill>
            <a:srgbClr val="FFFFFF">
              <a:hueOff val="0"/>
              <a:satOff val="0"/>
              <a:lumOff val="0"/>
              <a:alphaOff val="0"/>
            </a:srgbClr>
          </a:solidFill>
          <a:prstDash val="solid"/>
          <a:miter lim="800000"/>
        </a:ln>
        <a:effectLst/>
      </dgm:spPr>
      <dgm:t>
        <a:bodyPr spcFirstLastPara="0" vert="horz" wrap="square" lIns="45720" tIns="45720" rIns="45720" bIns="45720" numCol="1" spcCol="1270" anchor="ctr" anchorCtr="0"/>
        <a:lstStyle/>
        <a:p>
          <a:pPr marL="0" lvl="0" indent="0" algn="ctr" defTabSz="1600200">
            <a:lnSpc>
              <a:spcPct val="90000"/>
            </a:lnSpc>
            <a:spcBef>
              <a:spcPct val="0"/>
            </a:spcBef>
            <a:spcAft>
              <a:spcPct val="35000"/>
            </a:spcAft>
            <a:buNone/>
          </a:pPr>
          <a:r>
            <a:rPr lang="en-US" sz="4600" kern="1200" dirty="0">
              <a:solidFill>
                <a:srgbClr val="FFFFFF"/>
              </a:solidFill>
              <a:latin typeface="Calibri Light (Body)"/>
              <a:ea typeface="+mn-ea"/>
              <a:cs typeface="+mn-cs"/>
            </a:rPr>
            <a:t>Contact Us</a:t>
          </a:r>
        </a:p>
      </dgm:t>
    </dgm:pt>
    <dgm:pt modelId="{CA15495F-F9A0-4B72-81E1-6028EA32686F}" type="parTrans" cxnId="{F4BABCD4-1F17-4C93-94F2-39F93F7C82C5}">
      <dgm:prSet/>
      <dgm:spPr/>
      <dgm:t>
        <a:bodyPr/>
        <a:lstStyle/>
        <a:p>
          <a:endParaRPr lang="en-US"/>
        </a:p>
      </dgm:t>
    </dgm:pt>
    <dgm:pt modelId="{E4FC8BD6-6DE9-4030-B733-622BF0E5639E}" type="sibTrans" cxnId="{F4BABCD4-1F17-4C93-94F2-39F93F7C82C5}">
      <dgm:prSet/>
      <dgm:spPr/>
      <dgm:t>
        <a:bodyPr/>
        <a:lstStyle/>
        <a:p>
          <a:endParaRPr lang="en-US"/>
        </a:p>
      </dgm:t>
    </dgm:pt>
    <dgm:pt modelId="{CBDC3654-124A-4FE3-818C-F4160CA7DF94}" type="pres">
      <dgm:prSet presAssocID="{81613109-ECD9-4C6C-9E5E-CE738297B7F4}" presName="Name0" presStyleCnt="0">
        <dgm:presLayoutVars>
          <dgm:dir/>
          <dgm:resizeHandles val="exact"/>
        </dgm:presLayoutVars>
      </dgm:prSet>
      <dgm:spPr/>
    </dgm:pt>
    <dgm:pt modelId="{B8202402-139A-48B0-B731-EBA744083673}" type="pres">
      <dgm:prSet presAssocID="{81613109-ECD9-4C6C-9E5E-CE738297B7F4}" presName="vNodes" presStyleCnt="0"/>
      <dgm:spPr/>
    </dgm:pt>
    <dgm:pt modelId="{54C5F35F-4954-4020-8D1B-0C4E6A4580B4}" type="pres">
      <dgm:prSet presAssocID="{FE2D8C34-17A0-407A-98F1-339842816796}" presName="node" presStyleLbl="node1" presStyleIdx="0" presStyleCnt="3">
        <dgm:presLayoutVars>
          <dgm:bulletEnabled val="1"/>
        </dgm:presLayoutVars>
      </dgm:prSet>
      <dgm:spPr>
        <a:xfrm>
          <a:off x="4275" y="582814"/>
          <a:ext cx="1517656" cy="1517656"/>
        </a:xfrm>
        <a:prstGeom prst="ellipse">
          <a:avLst/>
        </a:prstGeom>
      </dgm:spPr>
    </dgm:pt>
    <dgm:pt modelId="{708C4DD9-6ED8-43BC-8F37-125E7E29DC3B}" type="pres">
      <dgm:prSet presAssocID="{E4018628-B10E-41D0-B551-85DC8C03140A}" presName="spacerT" presStyleCnt="0"/>
      <dgm:spPr/>
    </dgm:pt>
    <dgm:pt modelId="{CCD1F708-45DB-4A2D-B27A-E793190E3136}" type="pres">
      <dgm:prSet presAssocID="{E4018628-B10E-41D0-B551-85DC8C03140A}" presName="sibTrans" presStyleLbl="sibTrans2D1" presStyleIdx="0" presStyleCnt="2"/>
      <dgm:spPr>
        <a:xfrm>
          <a:off x="322982" y="2223704"/>
          <a:ext cx="880240" cy="880240"/>
        </a:xfrm>
        <a:prstGeom prst="mathPlus">
          <a:avLst/>
        </a:prstGeom>
      </dgm:spPr>
    </dgm:pt>
    <dgm:pt modelId="{A335A5A7-AA39-4A7F-8F3C-BB9107C3B56F}" type="pres">
      <dgm:prSet presAssocID="{E4018628-B10E-41D0-B551-85DC8C03140A}" presName="spacerB" presStyleCnt="0"/>
      <dgm:spPr/>
    </dgm:pt>
    <dgm:pt modelId="{0C5BCC2E-084D-4E28-9B6B-1A554B98E0F7}" type="pres">
      <dgm:prSet presAssocID="{BC8D8146-E835-411F-81C3-24CBB4A2EAB9}" presName="node" presStyleLbl="node1" presStyleIdx="1" presStyleCnt="3">
        <dgm:presLayoutVars>
          <dgm:bulletEnabled val="1"/>
        </dgm:presLayoutVars>
      </dgm:prSet>
      <dgm:spPr>
        <a:xfrm>
          <a:off x="4275" y="3227179"/>
          <a:ext cx="1517656" cy="1517656"/>
        </a:xfrm>
        <a:prstGeom prst="ellipse">
          <a:avLst/>
        </a:prstGeom>
      </dgm:spPr>
    </dgm:pt>
    <dgm:pt modelId="{D05AF9F2-2F9F-425F-8447-12FAFC307607}" type="pres">
      <dgm:prSet presAssocID="{81613109-ECD9-4C6C-9E5E-CE738297B7F4}" presName="sibTransLast" presStyleLbl="sibTrans2D1" presStyleIdx="1" presStyleCnt="2"/>
      <dgm:spPr>
        <a:xfrm>
          <a:off x="1749579" y="2381540"/>
          <a:ext cx="482614" cy="564568"/>
        </a:xfrm>
        <a:prstGeom prst="rightArrow">
          <a:avLst>
            <a:gd name="adj1" fmla="val 60000"/>
            <a:gd name="adj2" fmla="val 50000"/>
          </a:avLst>
        </a:prstGeom>
      </dgm:spPr>
    </dgm:pt>
    <dgm:pt modelId="{0A2785CF-CE93-407B-93F0-EF51313BDC93}" type="pres">
      <dgm:prSet presAssocID="{81613109-ECD9-4C6C-9E5E-CE738297B7F4}" presName="connectorText" presStyleLbl="sibTrans2D1" presStyleIdx="1" presStyleCnt="2"/>
      <dgm:spPr/>
    </dgm:pt>
    <dgm:pt modelId="{C17B54D4-EE24-4A5A-B2F2-B8238AEC99A4}" type="pres">
      <dgm:prSet presAssocID="{81613109-ECD9-4C6C-9E5E-CE738297B7F4}" presName="lastNode" presStyleLbl="node1" presStyleIdx="2" presStyleCnt="3">
        <dgm:presLayoutVars>
          <dgm:bulletEnabled val="1"/>
        </dgm:presLayoutVars>
      </dgm:prSet>
      <dgm:spPr>
        <a:xfrm>
          <a:off x="2432525" y="1146168"/>
          <a:ext cx="3035312" cy="3035312"/>
        </a:xfrm>
        <a:prstGeom prst="ellipse">
          <a:avLst/>
        </a:prstGeom>
      </dgm:spPr>
    </dgm:pt>
  </dgm:ptLst>
  <dgm:cxnLst>
    <dgm:cxn modelId="{3F91AB06-EE71-465E-BB6F-BD583E809F4E}" type="presOf" srcId="{81613109-ECD9-4C6C-9E5E-CE738297B7F4}" destId="{CBDC3654-124A-4FE3-818C-F4160CA7DF94}" srcOrd="0" destOrd="0" presId="urn:microsoft.com/office/officeart/2005/8/layout/equation2"/>
    <dgm:cxn modelId="{DD65825B-D167-4540-92F9-D48D9611B440}" type="presOf" srcId="{2B284BD8-3EF0-4D61-A972-310E64A86A85}" destId="{D05AF9F2-2F9F-425F-8447-12FAFC307607}" srcOrd="0" destOrd="0" presId="urn:microsoft.com/office/officeart/2005/8/layout/equation2"/>
    <dgm:cxn modelId="{3C7E7576-F1CF-46AB-BF89-8651AB0786C6}" srcId="{81613109-ECD9-4C6C-9E5E-CE738297B7F4}" destId="{FE2D8C34-17A0-407A-98F1-339842816796}" srcOrd="0" destOrd="0" parTransId="{E8B2E145-18A5-46E9-81CA-7D16125BA6E9}" sibTransId="{E4018628-B10E-41D0-B551-85DC8C03140A}"/>
    <dgm:cxn modelId="{5FF3D584-D5FD-4327-8489-721916949468}" type="presOf" srcId="{E4018628-B10E-41D0-B551-85DC8C03140A}" destId="{CCD1F708-45DB-4A2D-B27A-E793190E3136}" srcOrd="0" destOrd="0" presId="urn:microsoft.com/office/officeart/2005/8/layout/equation2"/>
    <dgm:cxn modelId="{0656E485-72A9-46C5-861D-846059AC73C4}" type="presOf" srcId="{2B284BD8-3EF0-4D61-A972-310E64A86A85}" destId="{0A2785CF-CE93-407B-93F0-EF51313BDC93}" srcOrd="1" destOrd="0" presId="urn:microsoft.com/office/officeart/2005/8/layout/equation2"/>
    <dgm:cxn modelId="{2B703B9D-639D-46E1-912D-33DA2B466788}" srcId="{81613109-ECD9-4C6C-9E5E-CE738297B7F4}" destId="{BC8D8146-E835-411F-81C3-24CBB4A2EAB9}" srcOrd="1" destOrd="0" parTransId="{534EF7A5-4E4F-47BA-9BE2-67C3F3B756DE}" sibTransId="{2B284BD8-3EF0-4D61-A972-310E64A86A85}"/>
    <dgm:cxn modelId="{F4BABCD4-1F17-4C93-94F2-39F93F7C82C5}" srcId="{81613109-ECD9-4C6C-9E5E-CE738297B7F4}" destId="{A4D85970-69B8-42D2-8024-82E07A0FE972}" srcOrd="2" destOrd="0" parTransId="{CA15495F-F9A0-4B72-81E1-6028EA32686F}" sibTransId="{E4FC8BD6-6DE9-4030-B733-622BF0E5639E}"/>
    <dgm:cxn modelId="{030306F9-0798-45E1-85BD-B1853B57DD41}" type="presOf" srcId="{FE2D8C34-17A0-407A-98F1-339842816796}" destId="{54C5F35F-4954-4020-8D1B-0C4E6A4580B4}" srcOrd="0" destOrd="0" presId="urn:microsoft.com/office/officeart/2005/8/layout/equation2"/>
    <dgm:cxn modelId="{A07C63FE-2A5D-48AB-85B8-7DCF03916748}" type="presOf" srcId="{A4D85970-69B8-42D2-8024-82E07A0FE972}" destId="{C17B54D4-EE24-4A5A-B2F2-B8238AEC99A4}" srcOrd="0" destOrd="0" presId="urn:microsoft.com/office/officeart/2005/8/layout/equation2"/>
    <dgm:cxn modelId="{F55B70FF-E97C-4AB5-A370-696678D6C1F7}" type="presOf" srcId="{BC8D8146-E835-411F-81C3-24CBB4A2EAB9}" destId="{0C5BCC2E-084D-4E28-9B6B-1A554B98E0F7}" srcOrd="0" destOrd="0" presId="urn:microsoft.com/office/officeart/2005/8/layout/equation2"/>
    <dgm:cxn modelId="{A5EE2A48-E9D8-40E5-9A0E-D52661B1D5E7}" type="presParOf" srcId="{CBDC3654-124A-4FE3-818C-F4160CA7DF94}" destId="{B8202402-139A-48B0-B731-EBA744083673}" srcOrd="0" destOrd="0" presId="urn:microsoft.com/office/officeart/2005/8/layout/equation2"/>
    <dgm:cxn modelId="{4619FF96-E350-4E1F-883A-47265C46C777}" type="presParOf" srcId="{B8202402-139A-48B0-B731-EBA744083673}" destId="{54C5F35F-4954-4020-8D1B-0C4E6A4580B4}" srcOrd="0" destOrd="0" presId="urn:microsoft.com/office/officeart/2005/8/layout/equation2"/>
    <dgm:cxn modelId="{3BDE1C39-F473-48E2-AB10-B474A3B19FB0}" type="presParOf" srcId="{B8202402-139A-48B0-B731-EBA744083673}" destId="{708C4DD9-6ED8-43BC-8F37-125E7E29DC3B}" srcOrd="1" destOrd="0" presId="urn:microsoft.com/office/officeart/2005/8/layout/equation2"/>
    <dgm:cxn modelId="{01B3125D-1696-480F-95E7-53A9309B16B8}" type="presParOf" srcId="{B8202402-139A-48B0-B731-EBA744083673}" destId="{CCD1F708-45DB-4A2D-B27A-E793190E3136}" srcOrd="2" destOrd="0" presId="urn:microsoft.com/office/officeart/2005/8/layout/equation2"/>
    <dgm:cxn modelId="{98E9B73B-4BD1-4ACD-9E47-07C18DFE71FB}" type="presParOf" srcId="{B8202402-139A-48B0-B731-EBA744083673}" destId="{A335A5A7-AA39-4A7F-8F3C-BB9107C3B56F}" srcOrd="3" destOrd="0" presId="urn:microsoft.com/office/officeart/2005/8/layout/equation2"/>
    <dgm:cxn modelId="{BEB8B0D5-54FB-476D-A6B7-0E237A3AFC13}" type="presParOf" srcId="{B8202402-139A-48B0-B731-EBA744083673}" destId="{0C5BCC2E-084D-4E28-9B6B-1A554B98E0F7}" srcOrd="4" destOrd="0" presId="urn:microsoft.com/office/officeart/2005/8/layout/equation2"/>
    <dgm:cxn modelId="{36D1281E-DC3F-4585-AFEE-4E4E9CB83B23}" type="presParOf" srcId="{CBDC3654-124A-4FE3-818C-F4160CA7DF94}" destId="{D05AF9F2-2F9F-425F-8447-12FAFC307607}" srcOrd="1" destOrd="0" presId="urn:microsoft.com/office/officeart/2005/8/layout/equation2"/>
    <dgm:cxn modelId="{4EE2C7CB-5529-4B61-903E-F94C2DB5DF02}" type="presParOf" srcId="{D05AF9F2-2F9F-425F-8447-12FAFC307607}" destId="{0A2785CF-CE93-407B-93F0-EF51313BDC93}" srcOrd="0" destOrd="0" presId="urn:microsoft.com/office/officeart/2005/8/layout/equation2"/>
    <dgm:cxn modelId="{E3CC6130-9AD4-4DF1-886D-08CAACAF1793}" type="presParOf" srcId="{CBDC3654-124A-4FE3-818C-F4160CA7DF94}" destId="{C17B54D4-EE24-4A5A-B2F2-B8238AEC99A4}"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B7C9C-32EF-49CC-BC95-CD37BE129A27}">
      <dsp:nvSpPr>
        <dsp:cNvPr id="0" name=""/>
        <dsp:cNvSpPr/>
      </dsp:nvSpPr>
      <dsp:spPr>
        <a:xfrm>
          <a:off x="1079102" y="3452"/>
          <a:ext cx="4072497" cy="3040032"/>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5">
              <a:lumMod val="50000"/>
              <a:lumOff val="5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990" tIns="140970" rIns="46990" bIns="46990" numCol="1" spcCol="1270" anchor="t" anchorCtr="0">
          <a:noAutofit/>
        </a:bodyPr>
        <a:lstStyle/>
        <a:p>
          <a:pPr marL="285750" lvl="1" indent="-285750" algn="l" defTabSz="1644650">
            <a:lnSpc>
              <a:spcPct val="90000"/>
            </a:lnSpc>
            <a:spcBef>
              <a:spcPct val="0"/>
            </a:spcBef>
            <a:spcAft>
              <a:spcPct val="15000"/>
            </a:spcAft>
            <a:buChar char="•"/>
          </a:pPr>
          <a:r>
            <a:rPr lang="en-US" sz="3700" kern="1200" dirty="0"/>
            <a:t>June 2019</a:t>
          </a:r>
        </a:p>
      </dsp:txBody>
      <dsp:txXfrm>
        <a:off x="1150334" y="74684"/>
        <a:ext cx="3930033" cy="2968800"/>
      </dsp:txXfrm>
    </dsp:sp>
    <dsp:sp modelId="{F376B29F-8ECC-4719-AB75-9D59FFA6F25D}">
      <dsp:nvSpPr>
        <dsp:cNvPr id="0" name=""/>
        <dsp:cNvSpPr/>
      </dsp:nvSpPr>
      <dsp:spPr>
        <a:xfrm>
          <a:off x="1079102" y="3043484"/>
          <a:ext cx="4072497" cy="1307214"/>
        </a:xfrm>
        <a:prstGeom prst="rect">
          <a:avLst/>
        </a:prstGeom>
        <a:solidFill>
          <a:schemeClr val="accent5">
            <a:lumMod val="50000"/>
            <a:lumOff val="50000"/>
          </a:schemeClr>
        </a:solidFill>
        <a:ln w="12700" cap="flat" cmpd="sng" algn="ctr">
          <a:solidFill>
            <a:schemeClr val="accent5">
              <a:lumMod val="50000"/>
              <a:lumOff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0" rIns="58420" bIns="0" numCol="1" spcCol="1270" anchor="ctr" anchorCtr="0">
          <a:noAutofit/>
        </a:bodyPr>
        <a:lstStyle/>
        <a:p>
          <a:pPr marL="0" lvl="0" indent="0" algn="l" defTabSz="2044700">
            <a:lnSpc>
              <a:spcPct val="90000"/>
            </a:lnSpc>
            <a:spcBef>
              <a:spcPct val="0"/>
            </a:spcBef>
            <a:spcAft>
              <a:spcPct val="35000"/>
            </a:spcAft>
            <a:buNone/>
          </a:pPr>
          <a:r>
            <a:rPr lang="en-US" sz="4600" kern="1200" dirty="0"/>
            <a:t>When we Started</a:t>
          </a:r>
        </a:p>
      </dsp:txBody>
      <dsp:txXfrm>
        <a:off x="1079102" y="3043484"/>
        <a:ext cx="2867955" cy="1307214"/>
      </dsp:txXfrm>
    </dsp:sp>
    <dsp:sp modelId="{AAFC0884-3C7D-4B65-A7FC-8AF59F7F8C46}">
      <dsp:nvSpPr>
        <dsp:cNvPr id="0" name=""/>
        <dsp:cNvSpPr/>
      </dsp:nvSpPr>
      <dsp:spPr>
        <a:xfrm>
          <a:off x="4062262" y="3251124"/>
          <a:ext cx="1425373" cy="1425373"/>
        </a:xfrm>
        <a:prstGeom prst="ellipse">
          <a:avLst/>
        </a:prstGeom>
        <a:solidFill>
          <a:schemeClr val="accent5">
            <a:lumMod val="10000"/>
            <a:lumOff val="9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B52E88-0A03-42D0-BDBF-124682332864}">
      <dsp:nvSpPr>
        <dsp:cNvPr id="0" name=""/>
        <dsp:cNvSpPr/>
      </dsp:nvSpPr>
      <dsp:spPr>
        <a:xfrm>
          <a:off x="5840763" y="3452"/>
          <a:ext cx="4072497" cy="3040032"/>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5">
              <a:lumMod val="50000"/>
              <a:lumOff val="5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990" tIns="140970" rIns="46990" bIns="46990" numCol="1" spcCol="1270" anchor="t" anchorCtr="0">
          <a:noAutofit/>
        </a:bodyPr>
        <a:lstStyle/>
        <a:p>
          <a:pPr marL="285750" lvl="1" indent="-285750" algn="l" defTabSz="1644650">
            <a:lnSpc>
              <a:spcPct val="90000"/>
            </a:lnSpc>
            <a:spcBef>
              <a:spcPct val="0"/>
            </a:spcBef>
            <a:spcAft>
              <a:spcPct val="15000"/>
            </a:spcAft>
            <a:buChar char="•"/>
          </a:pPr>
          <a:r>
            <a:rPr lang="en-US" sz="3700" b="0" i="0" kern="1200" dirty="0"/>
            <a:t>Build a community with people who want to share their passion for technology</a:t>
          </a:r>
          <a:endParaRPr lang="en-US" sz="3700" kern="1200" dirty="0"/>
        </a:p>
      </dsp:txBody>
      <dsp:txXfrm>
        <a:off x="5911995" y="74684"/>
        <a:ext cx="3930033" cy="2968800"/>
      </dsp:txXfrm>
    </dsp:sp>
    <dsp:sp modelId="{9A7FEC5E-4258-49BF-A144-F316742E4D6F}">
      <dsp:nvSpPr>
        <dsp:cNvPr id="0" name=""/>
        <dsp:cNvSpPr/>
      </dsp:nvSpPr>
      <dsp:spPr>
        <a:xfrm>
          <a:off x="5840763" y="3043484"/>
          <a:ext cx="4072497" cy="1307214"/>
        </a:xfrm>
        <a:prstGeom prst="rect">
          <a:avLst/>
        </a:prstGeom>
        <a:solidFill>
          <a:schemeClr val="accent5">
            <a:lumMod val="50000"/>
            <a:lumOff val="50000"/>
          </a:schemeClr>
        </a:solidFill>
        <a:ln w="12700" cap="flat" cmpd="sng" algn="ctr">
          <a:solidFill>
            <a:schemeClr val="accent5">
              <a:lumMod val="50000"/>
              <a:lumOff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0" rIns="58420" bIns="0" numCol="1" spcCol="1270" anchor="ctr" anchorCtr="0">
          <a:noAutofit/>
        </a:bodyPr>
        <a:lstStyle/>
        <a:p>
          <a:pPr marL="0" lvl="0" indent="0" algn="l" defTabSz="2044700">
            <a:lnSpc>
              <a:spcPct val="90000"/>
            </a:lnSpc>
            <a:spcBef>
              <a:spcPct val="0"/>
            </a:spcBef>
            <a:spcAft>
              <a:spcPct val="35000"/>
            </a:spcAft>
            <a:buNone/>
          </a:pPr>
          <a:r>
            <a:rPr lang="en-US" sz="4600" kern="1200" dirty="0"/>
            <a:t>Why we Started</a:t>
          </a:r>
        </a:p>
      </dsp:txBody>
      <dsp:txXfrm>
        <a:off x="5840763" y="3043484"/>
        <a:ext cx="2867955" cy="1307214"/>
      </dsp:txXfrm>
    </dsp:sp>
    <dsp:sp modelId="{22CA4215-2A2F-4CEE-B264-07F6B3D2FF8B}">
      <dsp:nvSpPr>
        <dsp:cNvPr id="0" name=""/>
        <dsp:cNvSpPr/>
      </dsp:nvSpPr>
      <dsp:spPr>
        <a:xfrm>
          <a:off x="8823923" y="3251124"/>
          <a:ext cx="1425373" cy="1425373"/>
        </a:xfrm>
        <a:prstGeom prst="ellipse">
          <a:avLst/>
        </a:prstGeom>
        <a:solidFill>
          <a:schemeClr val="accent5">
            <a:lumMod val="10000"/>
            <a:lumOff val="9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B4C4D-0FDE-4062-A9FB-394A1DBF1896}">
      <dsp:nvSpPr>
        <dsp:cNvPr id="0" name=""/>
        <dsp:cNvSpPr/>
      </dsp:nvSpPr>
      <dsp:spPr>
        <a:xfrm>
          <a:off x="8041" y="1156276"/>
          <a:ext cx="2559347" cy="639836"/>
        </a:xfrm>
        <a:prstGeom prst="roundRect">
          <a:avLst>
            <a:gd name="adj" fmla="val 10000"/>
          </a:avLst>
        </a:prstGeom>
        <a:solidFill>
          <a:schemeClr val="accent5">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t>June</a:t>
          </a:r>
        </a:p>
      </dsp:txBody>
      <dsp:txXfrm>
        <a:off x="26781" y="1175016"/>
        <a:ext cx="2521867" cy="602356"/>
      </dsp:txXfrm>
    </dsp:sp>
    <dsp:sp modelId="{F03435E8-1394-49C5-A87A-6735CA787147}">
      <dsp:nvSpPr>
        <dsp:cNvPr id="0" name=""/>
        <dsp:cNvSpPr/>
      </dsp:nvSpPr>
      <dsp:spPr>
        <a:xfrm rot="5400000">
          <a:off x="1231729" y="1852099"/>
          <a:ext cx="111971" cy="111971"/>
        </a:xfrm>
        <a:prstGeom prst="rightArrow">
          <a:avLst>
            <a:gd name="adj1" fmla="val 66700"/>
            <a:gd name="adj2" fmla="val 50000"/>
          </a:avLst>
        </a:prstGeom>
        <a:solidFill>
          <a:schemeClr val="accent5">
            <a:lumMod val="10000"/>
            <a:lumOff val="90000"/>
          </a:schemeClr>
        </a:solidFill>
        <a:ln>
          <a:noFill/>
        </a:ln>
        <a:effectLst/>
      </dsp:spPr>
      <dsp:style>
        <a:lnRef idx="0">
          <a:scrgbClr r="0" g="0" b="0"/>
        </a:lnRef>
        <a:fillRef idx="1">
          <a:scrgbClr r="0" g="0" b="0"/>
        </a:fillRef>
        <a:effectRef idx="0">
          <a:scrgbClr r="0" g="0" b="0"/>
        </a:effectRef>
        <a:fontRef idx="minor">
          <a:schemeClr val="lt1"/>
        </a:fontRef>
      </dsp:style>
    </dsp:sp>
    <dsp:sp modelId="{3E3D4D82-85C7-469D-9D14-CE6EB2676D77}">
      <dsp:nvSpPr>
        <dsp:cNvPr id="0" name=""/>
        <dsp:cNvSpPr/>
      </dsp:nvSpPr>
      <dsp:spPr>
        <a:xfrm>
          <a:off x="8041" y="2020056"/>
          <a:ext cx="2559347" cy="639836"/>
        </a:xfrm>
        <a:prstGeom prst="roundRect">
          <a:avLst>
            <a:gd name="adj" fmla="val 10000"/>
          </a:avLst>
        </a:prstGeom>
        <a:solidFill>
          <a:schemeClr val="accent5">
            <a:lumMod val="25000"/>
            <a:lumOff val="7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Started</a:t>
          </a:r>
        </a:p>
      </dsp:txBody>
      <dsp:txXfrm>
        <a:off x="26781" y="2038796"/>
        <a:ext cx="2521867" cy="602356"/>
      </dsp:txXfrm>
    </dsp:sp>
    <dsp:sp modelId="{1BF999E1-248D-4C10-AC89-1337C8335FF0}">
      <dsp:nvSpPr>
        <dsp:cNvPr id="0" name=""/>
        <dsp:cNvSpPr/>
      </dsp:nvSpPr>
      <dsp:spPr>
        <a:xfrm rot="5400000">
          <a:off x="1231729" y="2715879"/>
          <a:ext cx="111971" cy="111971"/>
        </a:xfrm>
        <a:prstGeom prst="rightArrow">
          <a:avLst>
            <a:gd name="adj1" fmla="val 66700"/>
            <a:gd name="adj2" fmla="val 50000"/>
          </a:avLst>
        </a:prstGeom>
        <a:solidFill>
          <a:srgbClr val="1A0F49">
            <a:lumMod val="10000"/>
            <a:lumOff val="90000"/>
          </a:srgbClr>
        </a:solidFill>
        <a:ln>
          <a:noFill/>
        </a:ln>
        <a:effectLst/>
      </dsp:spPr>
      <dsp:style>
        <a:lnRef idx="0">
          <a:scrgbClr r="0" g="0" b="0"/>
        </a:lnRef>
        <a:fillRef idx="1">
          <a:scrgbClr r="0" g="0" b="0"/>
        </a:fillRef>
        <a:effectRef idx="0">
          <a:scrgbClr r="0" g="0" b="0"/>
        </a:effectRef>
        <a:fontRef idx="minor">
          <a:schemeClr val="lt1"/>
        </a:fontRef>
      </dsp:style>
    </dsp:sp>
    <dsp:sp modelId="{616FEAAE-2BBB-4AF8-A4E5-AD40D3FA3E76}">
      <dsp:nvSpPr>
        <dsp:cNvPr id="0" name=""/>
        <dsp:cNvSpPr/>
      </dsp:nvSpPr>
      <dsp:spPr>
        <a:xfrm>
          <a:off x="8041" y="2883836"/>
          <a:ext cx="2559347" cy="639836"/>
        </a:xfrm>
        <a:prstGeom prst="roundRect">
          <a:avLst>
            <a:gd name="adj" fmla="val 10000"/>
          </a:avLst>
        </a:prstGeom>
        <a:solidFill>
          <a:srgbClr val="1A0F49">
            <a:lumMod val="25000"/>
            <a:lumOff val="75000"/>
            <a:alpha val="90000"/>
          </a:srgbClr>
        </a:solidFill>
        <a:ln w="12700" cap="flat" cmpd="sng" algn="ctr">
          <a:solidFill>
            <a:srgbClr val="25C6E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Became a part of</a:t>
          </a:r>
        </a:p>
        <a:p>
          <a:pPr marL="0" lvl="0" indent="0" algn="ctr" defTabSz="711200">
            <a:lnSpc>
              <a:spcPct val="90000"/>
            </a:lnSpc>
            <a:spcBef>
              <a:spcPct val="0"/>
            </a:spcBef>
            <a:spcAft>
              <a:spcPct val="35000"/>
            </a:spcAft>
            <a:buNone/>
          </a:pPr>
          <a:r>
            <a:rPr lang="en-US" sz="1600" kern="1200" dirty="0"/>
            <a:t>.NET foundation</a:t>
          </a:r>
        </a:p>
      </dsp:txBody>
      <dsp:txXfrm>
        <a:off x="26781" y="2902576"/>
        <a:ext cx="2521867" cy="602356"/>
      </dsp:txXfrm>
    </dsp:sp>
    <dsp:sp modelId="{59933F6E-8A1D-4BCA-B8F4-A82BD04A4655}">
      <dsp:nvSpPr>
        <dsp:cNvPr id="0" name=""/>
        <dsp:cNvSpPr/>
      </dsp:nvSpPr>
      <dsp:spPr>
        <a:xfrm>
          <a:off x="2925698" y="1156276"/>
          <a:ext cx="2559347" cy="639836"/>
        </a:xfrm>
        <a:prstGeom prst="roundRect">
          <a:avLst>
            <a:gd name="adj" fmla="val 10000"/>
          </a:avLst>
        </a:prstGeom>
        <a:solidFill>
          <a:srgbClr val="1A0F49">
            <a:lumMod val="50000"/>
            <a:lumOff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rgbClr val="FFFFFF"/>
              </a:solidFill>
              <a:latin typeface="Calibri Light"/>
              <a:ea typeface="+mn-ea"/>
              <a:cs typeface="+mn-cs"/>
            </a:rPr>
            <a:t>July</a:t>
          </a:r>
        </a:p>
      </dsp:txBody>
      <dsp:txXfrm>
        <a:off x="2944438" y="1175016"/>
        <a:ext cx="2521867" cy="602356"/>
      </dsp:txXfrm>
    </dsp:sp>
    <dsp:sp modelId="{4FD92808-BE3B-4E18-B86F-A5A186B76D57}">
      <dsp:nvSpPr>
        <dsp:cNvPr id="0" name=""/>
        <dsp:cNvSpPr/>
      </dsp:nvSpPr>
      <dsp:spPr>
        <a:xfrm rot="5400000">
          <a:off x="4149386" y="1852099"/>
          <a:ext cx="111971" cy="111971"/>
        </a:xfrm>
        <a:prstGeom prst="rightArrow">
          <a:avLst>
            <a:gd name="adj1" fmla="val 66700"/>
            <a:gd name="adj2" fmla="val 50000"/>
          </a:avLst>
        </a:prstGeom>
        <a:solidFill>
          <a:srgbClr val="1A0F49">
            <a:lumMod val="10000"/>
            <a:lumOff val="90000"/>
          </a:srgbClr>
        </a:solidFill>
        <a:ln>
          <a:noFill/>
        </a:ln>
        <a:effectLst/>
      </dsp:spPr>
      <dsp:style>
        <a:lnRef idx="0">
          <a:scrgbClr r="0" g="0" b="0"/>
        </a:lnRef>
        <a:fillRef idx="1">
          <a:scrgbClr r="0" g="0" b="0"/>
        </a:fillRef>
        <a:effectRef idx="0">
          <a:scrgbClr r="0" g="0" b="0"/>
        </a:effectRef>
        <a:fontRef idx="minor">
          <a:schemeClr val="lt1"/>
        </a:fontRef>
      </dsp:style>
    </dsp:sp>
    <dsp:sp modelId="{2E64D9A1-C491-4D7B-A983-B63871391284}">
      <dsp:nvSpPr>
        <dsp:cNvPr id="0" name=""/>
        <dsp:cNvSpPr/>
      </dsp:nvSpPr>
      <dsp:spPr>
        <a:xfrm>
          <a:off x="2925698" y="2020056"/>
          <a:ext cx="2559347" cy="639836"/>
        </a:xfrm>
        <a:prstGeom prst="roundRect">
          <a:avLst>
            <a:gd name="adj" fmla="val 10000"/>
          </a:avLst>
        </a:prstGeom>
        <a:solidFill>
          <a:srgbClr val="1A0F49">
            <a:lumMod val="25000"/>
            <a:lumOff val="75000"/>
            <a:alpha val="90000"/>
          </a:srgbClr>
        </a:solidFill>
        <a:ln w="12700" cap="flat" cmpd="sng" algn="ctr">
          <a:solidFill>
            <a:srgbClr val="25C6E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Calibri Light"/>
              <a:ea typeface="+mn-ea"/>
              <a:cs typeface="+mn-cs"/>
            </a:rPr>
            <a:t>Contacted MS MENA</a:t>
          </a:r>
        </a:p>
      </dsp:txBody>
      <dsp:txXfrm>
        <a:off x="2944438" y="2038796"/>
        <a:ext cx="2521867" cy="602356"/>
      </dsp:txXfrm>
    </dsp:sp>
    <dsp:sp modelId="{A3B5ED4B-0971-4E98-A9CB-248D72CAA443}">
      <dsp:nvSpPr>
        <dsp:cNvPr id="0" name=""/>
        <dsp:cNvSpPr/>
      </dsp:nvSpPr>
      <dsp:spPr>
        <a:xfrm rot="5400000">
          <a:off x="4149386" y="2715879"/>
          <a:ext cx="111971" cy="111971"/>
        </a:xfrm>
        <a:prstGeom prst="rightArrow">
          <a:avLst>
            <a:gd name="adj1" fmla="val 66700"/>
            <a:gd name="adj2" fmla="val 50000"/>
          </a:avLst>
        </a:prstGeom>
        <a:solidFill>
          <a:srgbClr val="1A0F49">
            <a:lumMod val="10000"/>
            <a:lumOff val="90000"/>
          </a:srgbClr>
        </a:solidFill>
        <a:ln>
          <a:noFill/>
        </a:ln>
        <a:effectLst/>
      </dsp:spPr>
      <dsp:style>
        <a:lnRef idx="0">
          <a:scrgbClr r="0" g="0" b="0"/>
        </a:lnRef>
        <a:fillRef idx="1">
          <a:scrgbClr r="0" g="0" b="0"/>
        </a:fillRef>
        <a:effectRef idx="0">
          <a:scrgbClr r="0" g="0" b="0"/>
        </a:effectRef>
        <a:fontRef idx="minor">
          <a:schemeClr val="lt1"/>
        </a:fontRef>
      </dsp:style>
    </dsp:sp>
    <dsp:sp modelId="{CBDBC1BD-7BEB-4C37-B77A-58AFC585C17A}">
      <dsp:nvSpPr>
        <dsp:cNvPr id="0" name=""/>
        <dsp:cNvSpPr/>
      </dsp:nvSpPr>
      <dsp:spPr>
        <a:xfrm>
          <a:off x="2925698" y="2883836"/>
          <a:ext cx="2559347" cy="639836"/>
        </a:xfrm>
        <a:prstGeom prst="roundRect">
          <a:avLst>
            <a:gd name="adj" fmla="val 10000"/>
          </a:avLst>
        </a:prstGeom>
        <a:solidFill>
          <a:srgbClr val="1A0F49">
            <a:lumMod val="25000"/>
            <a:lumOff val="75000"/>
            <a:alpha val="90000"/>
          </a:srgbClr>
        </a:solidFill>
        <a:ln w="12700" cap="flat" cmpd="sng" algn="ctr">
          <a:solidFill>
            <a:srgbClr val="25C6E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Drafted this year’s plan</a:t>
          </a:r>
        </a:p>
      </dsp:txBody>
      <dsp:txXfrm>
        <a:off x="2944438" y="2902576"/>
        <a:ext cx="2521867" cy="602356"/>
      </dsp:txXfrm>
    </dsp:sp>
    <dsp:sp modelId="{2BC0B8E3-B902-4078-B4A5-5CFB658AAF5F}">
      <dsp:nvSpPr>
        <dsp:cNvPr id="0" name=""/>
        <dsp:cNvSpPr/>
      </dsp:nvSpPr>
      <dsp:spPr>
        <a:xfrm>
          <a:off x="5843354" y="1156276"/>
          <a:ext cx="2559347" cy="639836"/>
        </a:xfrm>
        <a:prstGeom prst="roundRect">
          <a:avLst>
            <a:gd name="adj" fmla="val 10000"/>
          </a:avLst>
        </a:prstGeom>
        <a:solidFill>
          <a:srgbClr val="1A0F49">
            <a:lumMod val="50000"/>
            <a:lumOff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rgbClr val="FFFFFF"/>
              </a:solidFill>
              <a:latin typeface="Calibri Light"/>
              <a:ea typeface="+mn-ea"/>
              <a:cs typeface="+mn-cs"/>
            </a:rPr>
            <a:t>Aug</a:t>
          </a:r>
        </a:p>
      </dsp:txBody>
      <dsp:txXfrm>
        <a:off x="5862094" y="1175016"/>
        <a:ext cx="2521867" cy="602356"/>
      </dsp:txXfrm>
    </dsp:sp>
    <dsp:sp modelId="{EFA8364E-3839-4AF3-9E86-8B19A2EAC7F0}">
      <dsp:nvSpPr>
        <dsp:cNvPr id="0" name=""/>
        <dsp:cNvSpPr/>
      </dsp:nvSpPr>
      <dsp:spPr>
        <a:xfrm rot="5400000">
          <a:off x="7067042" y="1852099"/>
          <a:ext cx="111971" cy="111971"/>
        </a:xfrm>
        <a:prstGeom prst="rightArrow">
          <a:avLst>
            <a:gd name="adj1" fmla="val 66700"/>
            <a:gd name="adj2" fmla="val 50000"/>
          </a:avLst>
        </a:prstGeom>
        <a:solidFill>
          <a:srgbClr val="1A0F49">
            <a:lumMod val="10000"/>
            <a:lumOff val="90000"/>
          </a:srgbClr>
        </a:solidFill>
        <a:ln>
          <a:noFill/>
        </a:ln>
        <a:effectLst/>
      </dsp:spPr>
      <dsp:style>
        <a:lnRef idx="0">
          <a:scrgbClr r="0" g="0" b="0"/>
        </a:lnRef>
        <a:fillRef idx="1">
          <a:scrgbClr r="0" g="0" b="0"/>
        </a:fillRef>
        <a:effectRef idx="0">
          <a:scrgbClr r="0" g="0" b="0"/>
        </a:effectRef>
        <a:fontRef idx="minor">
          <a:schemeClr val="lt1"/>
        </a:fontRef>
      </dsp:style>
    </dsp:sp>
    <dsp:sp modelId="{1873AD2F-2E05-4256-84B1-37941DB2A8A0}">
      <dsp:nvSpPr>
        <dsp:cNvPr id="0" name=""/>
        <dsp:cNvSpPr/>
      </dsp:nvSpPr>
      <dsp:spPr>
        <a:xfrm>
          <a:off x="5843354" y="2020056"/>
          <a:ext cx="2559347" cy="639836"/>
        </a:xfrm>
        <a:prstGeom prst="roundRect">
          <a:avLst>
            <a:gd name="adj" fmla="val 10000"/>
          </a:avLst>
        </a:prstGeom>
        <a:solidFill>
          <a:srgbClr val="1A0F49">
            <a:lumMod val="25000"/>
            <a:lumOff val="75000"/>
            <a:alpha val="90000"/>
          </a:srgbClr>
        </a:solidFill>
        <a:ln w="12700" cap="flat" cmpd="sng" algn="ctr">
          <a:solidFill>
            <a:srgbClr val="25C6E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Calibri Light"/>
              <a:ea typeface="+mn-ea"/>
              <a:cs typeface="+mn-cs"/>
            </a:rPr>
            <a:t>Received</a:t>
          </a:r>
          <a:r>
            <a:rPr lang="en-US" sz="1600" kern="1200" dirty="0"/>
            <a:t> MS MENA support</a:t>
          </a:r>
        </a:p>
      </dsp:txBody>
      <dsp:txXfrm>
        <a:off x="5862094" y="2038796"/>
        <a:ext cx="2521867" cy="602356"/>
      </dsp:txXfrm>
    </dsp:sp>
    <dsp:sp modelId="{BC4307FF-AE45-443F-B480-C3F4C481FDA3}">
      <dsp:nvSpPr>
        <dsp:cNvPr id="0" name=""/>
        <dsp:cNvSpPr/>
      </dsp:nvSpPr>
      <dsp:spPr>
        <a:xfrm rot="5400000">
          <a:off x="7067042" y="2715879"/>
          <a:ext cx="111971" cy="111971"/>
        </a:xfrm>
        <a:prstGeom prst="rightArrow">
          <a:avLst>
            <a:gd name="adj1" fmla="val 66700"/>
            <a:gd name="adj2" fmla="val 50000"/>
          </a:avLst>
        </a:prstGeom>
        <a:solidFill>
          <a:srgbClr val="1A0F49">
            <a:lumMod val="10000"/>
            <a:lumOff val="90000"/>
          </a:srgbClr>
        </a:solidFill>
        <a:ln>
          <a:noFill/>
        </a:ln>
        <a:effectLst/>
      </dsp:spPr>
      <dsp:style>
        <a:lnRef idx="0">
          <a:scrgbClr r="0" g="0" b="0"/>
        </a:lnRef>
        <a:fillRef idx="1">
          <a:scrgbClr r="0" g="0" b="0"/>
        </a:fillRef>
        <a:effectRef idx="0">
          <a:scrgbClr r="0" g="0" b="0"/>
        </a:effectRef>
        <a:fontRef idx="minor">
          <a:schemeClr val="lt1"/>
        </a:fontRef>
      </dsp:style>
    </dsp:sp>
    <dsp:sp modelId="{C3735206-FA00-4FD7-B22F-F493D7B0C976}">
      <dsp:nvSpPr>
        <dsp:cNvPr id="0" name=""/>
        <dsp:cNvSpPr/>
      </dsp:nvSpPr>
      <dsp:spPr>
        <a:xfrm>
          <a:off x="5843354" y="2883836"/>
          <a:ext cx="2559347" cy="639836"/>
        </a:xfrm>
        <a:prstGeom prst="roundRect">
          <a:avLst>
            <a:gd name="adj" fmla="val 10000"/>
          </a:avLst>
        </a:prstGeom>
        <a:solidFill>
          <a:srgbClr val="1A0F49">
            <a:lumMod val="25000"/>
            <a:lumOff val="75000"/>
            <a:alpha val="90000"/>
          </a:srgbClr>
        </a:solidFill>
        <a:ln w="12700" cap="flat" cmpd="sng" algn="ctr">
          <a:solidFill>
            <a:srgbClr val="25C6E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Registered for .NET Conf 19 local event</a:t>
          </a:r>
        </a:p>
      </dsp:txBody>
      <dsp:txXfrm>
        <a:off x="5862094" y="2902576"/>
        <a:ext cx="2521867" cy="602356"/>
      </dsp:txXfrm>
    </dsp:sp>
    <dsp:sp modelId="{55627F45-DF81-4E1A-827A-DC1E65957722}">
      <dsp:nvSpPr>
        <dsp:cNvPr id="0" name=""/>
        <dsp:cNvSpPr/>
      </dsp:nvSpPr>
      <dsp:spPr>
        <a:xfrm>
          <a:off x="8761010" y="1156276"/>
          <a:ext cx="2559347" cy="639836"/>
        </a:xfrm>
        <a:prstGeom prst="roundRect">
          <a:avLst>
            <a:gd name="adj" fmla="val 10000"/>
          </a:avLst>
        </a:prstGeom>
        <a:solidFill>
          <a:srgbClr val="1A0F49">
            <a:lumMod val="50000"/>
            <a:lumOff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rgbClr val="FFFFFF"/>
              </a:solidFill>
              <a:latin typeface="Calibri Light"/>
              <a:ea typeface="+mn-ea"/>
              <a:cs typeface="+mn-cs"/>
            </a:rPr>
            <a:t>Sep</a:t>
          </a:r>
        </a:p>
      </dsp:txBody>
      <dsp:txXfrm>
        <a:off x="8779750" y="1175016"/>
        <a:ext cx="2521867" cy="602356"/>
      </dsp:txXfrm>
    </dsp:sp>
    <dsp:sp modelId="{DF4ED1DB-B498-4667-8DFE-F1B149503D07}">
      <dsp:nvSpPr>
        <dsp:cNvPr id="0" name=""/>
        <dsp:cNvSpPr/>
      </dsp:nvSpPr>
      <dsp:spPr>
        <a:xfrm rot="5400000">
          <a:off x="9984698" y="1852099"/>
          <a:ext cx="111971" cy="111971"/>
        </a:xfrm>
        <a:prstGeom prst="rightArrow">
          <a:avLst>
            <a:gd name="adj1" fmla="val 66700"/>
            <a:gd name="adj2" fmla="val 50000"/>
          </a:avLst>
        </a:prstGeom>
        <a:solidFill>
          <a:srgbClr val="1A0F49">
            <a:lumMod val="10000"/>
            <a:lumOff val="90000"/>
          </a:srgbClr>
        </a:solidFill>
        <a:ln>
          <a:noFill/>
        </a:ln>
        <a:effectLst/>
      </dsp:spPr>
      <dsp:style>
        <a:lnRef idx="0">
          <a:scrgbClr r="0" g="0" b="0"/>
        </a:lnRef>
        <a:fillRef idx="1">
          <a:scrgbClr r="0" g="0" b="0"/>
        </a:fillRef>
        <a:effectRef idx="0">
          <a:scrgbClr r="0" g="0" b="0"/>
        </a:effectRef>
        <a:fontRef idx="minor">
          <a:schemeClr val="lt1"/>
        </a:fontRef>
      </dsp:style>
    </dsp:sp>
    <dsp:sp modelId="{FD7C69E9-C78D-4934-A9B0-FEDFC083BBEC}">
      <dsp:nvSpPr>
        <dsp:cNvPr id="0" name=""/>
        <dsp:cNvSpPr/>
      </dsp:nvSpPr>
      <dsp:spPr>
        <a:xfrm>
          <a:off x="8761010" y="2020056"/>
          <a:ext cx="2559347" cy="639836"/>
        </a:xfrm>
        <a:prstGeom prst="roundRect">
          <a:avLst>
            <a:gd name="adj" fmla="val 10000"/>
          </a:avLst>
        </a:prstGeom>
        <a:solidFill>
          <a:srgbClr val="1A0F49">
            <a:lumMod val="25000"/>
            <a:lumOff val="75000"/>
            <a:alpha val="90000"/>
          </a:srgbClr>
        </a:solidFill>
        <a:ln w="12700" cap="flat" cmpd="sng" algn="ctr">
          <a:solidFill>
            <a:srgbClr val="25C6E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Hosting .NET Conf 19 local event</a:t>
          </a:r>
        </a:p>
      </dsp:txBody>
      <dsp:txXfrm>
        <a:off x="8779750" y="2038796"/>
        <a:ext cx="2521867" cy="6023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A1425-EAD5-4319-8A6B-2D7AC94C2B60}">
      <dsp:nvSpPr>
        <dsp:cNvPr id="0" name=""/>
        <dsp:cNvSpPr/>
      </dsp:nvSpPr>
      <dsp:spPr>
        <a:xfrm>
          <a:off x="3872" y="243557"/>
          <a:ext cx="2096417" cy="1257850"/>
        </a:xfrm>
        <a:prstGeom prst="rect">
          <a:avLst/>
        </a:prstGeom>
        <a:solidFill>
          <a:schemeClr val="accent5">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0" i="0" kern="1200" dirty="0"/>
            <a:t>.NET Today, and Tomorrow (including .NET 5)</a:t>
          </a:r>
          <a:endParaRPr lang="en-US" sz="1700" kern="1200" dirty="0"/>
        </a:p>
      </dsp:txBody>
      <dsp:txXfrm>
        <a:off x="3872" y="243557"/>
        <a:ext cx="2096417" cy="1257850"/>
      </dsp:txXfrm>
    </dsp:sp>
    <dsp:sp modelId="{52A8D9FD-362A-4200-8B26-FE8F54DAC3E0}">
      <dsp:nvSpPr>
        <dsp:cNvPr id="0" name=""/>
        <dsp:cNvSpPr/>
      </dsp:nvSpPr>
      <dsp:spPr>
        <a:xfrm>
          <a:off x="2309931" y="243557"/>
          <a:ext cx="2096417" cy="1257850"/>
        </a:xfrm>
        <a:prstGeom prst="rect">
          <a:avLst/>
        </a:prstGeom>
        <a:solidFill>
          <a:srgbClr val="1A0F49">
            <a:lumMod val="50000"/>
            <a:lumOff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Build </a:t>
          </a:r>
          <a:r>
            <a:rPr lang="en-US" sz="1700" b="0" i="0" kern="1200" dirty="0">
              <a:solidFill>
                <a:srgbClr val="FFFFFF"/>
              </a:solidFill>
              <a:latin typeface="Calibri Light"/>
              <a:ea typeface="+mn-ea"/>
              <a:cs typeface="+mn-cs"/>
            </a:rPr>
            <a:t>your</a:t>
          </a:r>
          <a:r>
            <a:rPr lang="en-US" sz="1700" b="0" i="0" kern="1200" dirty="0"/>
            <a:t> Web App with </a:t>
          </a:r>
          <a:r>
            <a:rPr lang="en-US" sz="1700" b="0" i="0" kern="1200" dirty="0" err="1"/>
            <a:t>Aspnetcore</a:t>
          </a:r>
          <a:r>
            <a:rPr lang="en-US" sz="1700" b="0" i="0" kern="1200" dirty="0"/>
            <a:t> &amp; deploy it into Azure</a:t>
          </a:r>
        </a:p>
      </dsp:txBody>
      <dsp:txXfrm>
        <a:off x="2309931" y="243557"/>
        <a:ext cx="2096417" cy="1257850"/>
      </dsp:txXfrm>
    </dsp:sp>
    <dsp:sp modelId="{CC7DC790-5923-4EA3-88C2-2A0DD441F502}">
      <dsp:nvSpPr>
        <dsp:cNvPr id="0" name=""/>
        <dsp:cNvSpPr/>
      </dsp:nvSpPr>
      <dsp:spPr>
        <a:xfrm>
          <a:off x="4615991" y="243557"/>
          <a:ext cx="2096417" cy="1257850"/>
        </a:xfrm>
        <a:prstGeom prst="rect">
          <a:avLst/>
        </a:prstGeom>
        <a:solidFill>
          <a:srgbClr val="1A0F49">
            <a:lumMod val="50000"/>
            <a:lumOff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0" i="0" kern="1200" dirty="0">
              <a:solidFill>
                <a:srgbClr val="FFFFFF"/>
              </a:solidFill>
              <a:latin typeface="Calibri Light"/>
              <a:ea typeface="+mn-ea"/>
              <a:cs typeface="+mn-cs"/>
            </a:rPr>
            <a:t>Azure DevOps</a:t>
          </a:r>
        </a:p>
      </dsp:txBody>
      <dsp:txXfrm>
        <a:off x="4615991" y="243557"/>
        <a:ext cx="2096417" cy="1257850"/>
      </dsp:txXfrm>
    </dsp:sp>
    <dsp:sp modelId="{330D7AD0-B2FA-4C91-B95E-1BF2CA18B91A}">
      <dsp:nvSpPr>
        <dsp:cNvPr id="0" name=""/>
        <dsp:cNvSpPr/>
      </dsp:nvSpPr>
      <dsp:spPr>
        <a:xfrm>
          <a:off x="6922050" y="243557"/>
          <a:ext cx="2096417" cy="1257850"/>
        </a:xfrm>
        <a:prstGeom prst="rect">
          <a:avLst/>
        </a:prstGeom>
        <a:solidFill>
          <a:srgbClr val="1A0F49">
            <a:lumMod val="50000"/>
            <a:lumOff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0" i="0" kern="1200" dirty="0"/>
            <a:t>Testing in VS (</a:t>
          </a:r>
          <a:r>
            <a:rPr lang="en-US" sz="1700" b="0" i="0" kern="1200" dirty="0" err="1"/>
            <a:t>CodedUI</a:t>
          </a:r>
          <a:r>
            <a:rPr lang="en-US" sz="1700" b="0" i="0" kern="1200" dirty="0"/>
            <a:t>)</a:t>
          </a:r>
        </a:p>
      </dsp:txBody>
      <dsp:txXfrm>
        <a:off x="6922050" y="243557"/>
        <a:ext cx="2096417" cy="1257850"/>
      </dsp:txXfrm>
    </dsp:sp>
    <dsp:sp modelId="{19CBC9C8-C20D-4CDF-9E7C-54237879D448}">
      <dsp:nvSpPr>
        <dsp:cNvPr id="0" name=""/>
        <dsp:cNvSpPr/>
      </dsp:nvSpPr>
      <dsp:spPr>
        <a:xfrm>
          <a:off x="9228110" y="243557"/>
          <a:ext cx="2096417" cy="1257850"/>
        </a:xfrm>
        <a:prstGeom prst="rect">
          <a:avLst/>
        </a:prstGeom>
        <a:solidFill>
          <a:srgbClr val="1A0F49">
            <a:lumMod val="50000"/>
            <a:lumOff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0" i="0" kern="1200" dirty="0">
              <a:solidFill>
                <a:srgbClr val="FFFFFF"/>
              </a:solidFill>
              <a:latin typeface="Calibri Light"/>
              <a:ea typeface="+mn-ea"/>
              <a:cs typeface="+mn-cs"/>
            </a:rPr>
            <a:t>Modernizing</a:t>
          </a:r>
          <a:r>
            <a:rPr lang="en-US" sz="1700" b="0" i="0" kern="1200" dirty="0"/>
            <a:t> Existing .NET Applications</a:t>
          </a:r>
        </a:p>
      </dsp:txBody>
      <dsp:txXfrm>
        <a:off x="9228110" y="243557"/>
        <a:ext cx="2096417" cy="1257850"/>
      </dsp:txXfrm>
    </dsp:sp>
    <dsp:sp modelId="{18CE8ACA-F71A-4C0D-8BD6-353AA2DB3E44}">
      <dsp:nvSpPr>
        <dsp:cNvPr id="0" name=""/>
        <dsp:cNvSpPr/>
      </dsp:nvSpPr>
      <dsp:spPr>
        <a:xfrm>
          <a:off x="3872" y="1711049"/>
          <a:ext cx="2096417" cy="1257850"/>
        </a:xfrm>
        <a:prstGeom prst="rect">
          <a:avLst/>
        </a:prstGeom>
        <a:solidFill>
          <a:srgbClr val="1A0F49">
            <a:lumMod val="50000"/>
            <a:lumOff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0" i="0" kern="1200" dirty="0"/>
            <a:t>Migrate </a:t>
          </a:r>
          <a:r>
            <a:rPr lang="en-US" sz="1700" b="0" i="0" kern="1200" dirty="0">
              <a:hlinkClick xmlns:r="http://schemas.openxmlformats.org/officeDocument/2006/relationships" r:id="rId1"/>
            </a:rPr>
            <a:t>ASP.NET</a:t>
          </a:r>
          <a:r>
            <a:rPr lang="en-US" sz="1700" b="0" i="0" kern="1200" dirty="0"/>
            <a:t> Web Forms Sites to .NET Core using </a:t>
          </a:r>
          <a:r>
            <a:rPr lang="en-US" sz="1700" b="0" i="0" kern="1200" dirty="0" err="1"/>
            <a:t>DotVVM</a:t>
          </a:r>
          <a:endParaRPr lang="en-US" sz="1700" b="0" i="0" kern="1200" dirty="0"/>
        </a:p>
      </dsp:txBody>
      <dsp:txXfrm>
        <a:off x="3872" y="1711049"/>
        <a:ext cx="2096417" cy="1257850"/>
      </dsp:txXfrm>
    </dsp:sp>
    <dsp:sp modelId="{EBFEABD1-4F4D-4542-AE30-9EEC00255C1E}">
      <dsp:nvSpPr>
        <dsp:cNvPr id="0" name=""/>
        <dsp:cNvSpPr/>
      </dsp:nvSpPr>
      <dsp:spPr>
        <a:xfrm>
          <a:off x="2309931" y="1711049"/>
          <a:ext cx="2096417" cy="1257850"/>
        </a:xfrm>
        <a:prstGeom prst="rect">
          <a:avLst/>
        </a:prstGeom>
        <a:solidFill>
          <a:srgbClr val="1A0F49">
            <a:lumMod val="50000"/>
            <a:lumOff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0" i="0" kern="1200" dirty="0"/>
            <a:t>Create Intelligent Bots with the Azure Bot Service</a:t>
          </a:r>
        </a:p>
      </dsp:txBody>
      <dsp:txXfrm>
        <a:off x="2309931" y="1711049"/>
        <a:ext cx="2096417" cy="1257850"/>
      </dsp:txXfrm>
    </dsp:sp>
    <dsp:sp modelId="{AF82C247-3BEA-41FE-A64E-032DABA11621}">
      <dsp:nvSpPr>
        <dsp:cNvPr id="0" name=""/>
        <dsp:cNvSpPr/>
      </dsp:nvSpPr>
      <dsp:spPr>
        <a:xfrm>
          <a:off x="4615991" y="1711049"/>
          <a:ext cx="2096417" cy="1257850"/>
        </a:xfrm>
        <a:prstGeom prst="rect">
          <a:avLst/>
        </a:prstGeom>
        <a:solidFill>
          <a:srgbClr val="1A0F49">
            <a:lumMod val="50000"/>
            <a:lumOff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0" i="0" kern="1200" dirty="0"/>
            <a:t>Create serverless logic with Azure </a:t>
          </a:r>
          <a:r>
            <a:rPr lang="en-US" sz="1700" b="0" i="0" kern="1200" dirty="0">
              <a:solidFill>
                <a:srgbClr val="FFFFFF"/>
              </a:solidFill>
              <a:latin typeface="Calibri Light"/>
              <a:ea typeface="+mn-ea"/>
              <a:cs typeface="+mn-cs"/>
            </a:rPr>
            <a:t>Functions</a:t>
          </a:r>
        </a:p>
      </dsp:txBody>
      <dsp:txXfrm>
        <a:off x="4615991" y="1711049"/>
        <a:ext cx="2096417" cy="1257850"/>
      </dsp:txXfrm>
    </dsp:sp>
    <dsp:sp modelId="{9A6E538B-DEEF-40E4-89DC-E87A77547C2A}">
      <dsp:nvSpPr>
        <dsp:cNvPr id="0" name=""/>
        <dsp:cNvSpPr/>
      </dsp:nvSpPr>
      <dsp:spPr>
        <a:xfrm>
          <a:off x="6922050" y="1711049"/>
          <a:ext cx="2096417" cy="1257850"/>
        </a:xfrm>
        <a:prstGeom prst="rect">
          <a:avLst/>
        </a:prstGeom>
        <a:solidFill>
          <a:srgbClr val="1A0F49">
            <a:lumMod val="50000"/>
            <a:lumOff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0" i="0" kern="1200" dirty="0"/>
            <a:t>Classify images with the Microsoft Custom Vision </a:t>
          </a:r>
          <a:r>
            <a:rPr lang="en-US" sz="1700" b="0" i="0" kern="1200" dirty="0">
              <a:solidFill>
                <a:srgbClr val="FFFFFF"/>
              </a:solidFill>
              <a:latin typeface="Calibri Light"/>
              <a:ea typeface="+mn-ea"/>
              <a:cs typeface="+mn-cs"/>
            </a:rPr>
            <a:t>Service</a:t>
          </a:r>
        </a:p>
      </dsp:txBody>
      <dsp:txXfrm>
        <a:off x="6922050" y="1711049"/>
        <a:ext cx="2096417" cy="1257850"/>
      </dsp:txXfrm>
    </dsp:sp>
    <dsp:sp modelId="{6B71E22E-68D3-422E-A328-D95BF8BE4742}">
      <dsp:nvSpPr>
        <dsp:cNvPr id="0" name=""/>
        <dsp:cNvSpPr/>
      </dsp:nvSpPr>
      <dsp:spPr>
        <a:xfrm>
          <a:off x="9228110" y="1711049"/>
          <a:ext cx="2096417" cy="1257850"/>
        </a:xfrm>
        <a:prstGeom prst="rect">
          <a:avLst/>
        </a:prstGeom>
        <a:solidFill>
          <a:srgbClr val="1A0F49">
            <a:lumMod val="50000"/>
            <a:lumOff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0" i="0" kern="1200">
              <a:solidFill>
                <a:srgbClr val="FFFFFF"/>
              </a:solidFill>
              <a:latin typeface="Calibri Light"/>
              <a:ea typeface="+mn-ea"/>
              <a:cs typeface="+mn-cs"/>
            </a:rPr>
            <a:t>AKS &amp; ACI</a:t>
          </a:r>
        </a:p>
      </dsp:txBody>
      <dsp:txXfrm>
        <a:off x="9228110" y="1711049"/>
        <a:ext cx="2096417" cy="1257850"/>
      </dsp:txXfrm>
    </dsp:sp>
    <dsp:sp modelId="{E52F5164-9484-4726-86BE-E5F3CDAFBBF0}">
      <dsp:nvSpPr>
        <dsp:cNvPr id="0" name=""/>
        <dsp:cNvSpPr/>
      </dsp:nvSpPr>
      <dsp:spPr>
        <a:xfrm>
          <a:off x="2309931" y="3178542"/>
          <a:ext cx="2096417" cy="1257850"/>
        </a:xfrm>
        <a:prstGeom prst="rect">
          <a:avLst/>
        </a:prstGeom>
        <a:solidFill>
          <a:srgbClr val="1A0F49">
            <a:lumMod val="50000"/>
            <a:lumOff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0" i="0" kern="1200">
              <a:solidFill>
                <a:srgbClr val="FFFFFF"/>
              </a:solidFill>
              <a:latin typeface="Calibri Light"/>
              <a:ea typeface="+mn-ea"/>
              <a:cs typeface="+mn-cs"/>
            </a:rPr>
            <a:t>Cosmos DB</a:t>
          </a:r>
        </a:p>
      </dsp:txBody>
      <dsp:txXfrm>
        <a:off x="2309931" y="3178542"/>
        <a:ext cx="2096417" cy="1257850"/>
      </dsp:txXfrm>
    </dsp:sp>
    <dsp:sp modelId="{325222E8-D776-4A3A-A9FA-D52628C2E942}">
      <dsp:nvSpPr>
        <dsp:cNvPr id="0" name=""/>
        <dsp:cNvSpPr/>
      </dsp:nvSpPr>
      <dsp:spPr>
        <a:xfrm>
          <a:off x="4615991" y="3178542"/>
          <a:ext cx="2096417" cy="1257850"/>
        </a:xfrm>
        <a:prstGeom prst="rect">
          <a:avLst/>
        </a:prstGeom>
        <a:solidFill>
          <a:srgbClr val="1A0F49">
            <a:lumMod val="50000"/>
            <a:lumOff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0" i="0" kern="1200">
              <a:solidFill>
                <a:srgbClr val="FFFFFF"/>
              </a:solidFill>
              <a:latin typeface="Calibri Light"/>
              <a:ea typeface="+mn-ea"/>
              <a:cs typeface="+mn-cs"/>
            </a:rPr>
            <a:t>Introduction into Microsoft Flow</a:t>
          </a:r>
        </a:p>
      </dsp:txBody>
      <dsp:txXfrm>
        <a:off x="4615991" y="3178542"/>
        <a:ext cx="2096417" cy="1257850"/>
      </dsp:txXfrm>
    </dsp:sp>
    <dsp:sp modelId="{69EFDF21-58A6-40FA-B0ED-B50A22A02899}">
      <dsp:nvSpPr>
        <dsp:cNvPr id="0" name=""/>
        <dsp:cNvSpPr/>
      </dsp:nvSpPr>
      <dsp:spPr>
        <a:xfrm>
          <a:off x="6922050" y="3178542"/>
          <a:ext cx="2096417" cy="1257850"/>
        </a:xfrm>
        <a:prstGeom prst="rect">
          <a:avLst/>
        </a:prstGeom>
        <a:solidFill>
          <a:srgbClr val="1A0F49">
            <a:lumMod val="50000"/>
            <a:lumOff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0" i="0" kern="1200" dirty="0"/>
            <a:t>Scrum &amp; Agile Using Azure DevOps</a:t>
          </a:r>
        </a:p>
      </dsp:txBody>
      <dsp:txXfrm>
        <a:off x="6922050" y="3178542"/>
        <a:ext cx="2096417" cy="12578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5F35F-4954-4020-8D1B-0C4E6A4580B4}">
      <dsp:nvSpPr>
        <dsp:cNvPr id="0" name=""/>
        <dsp:cNvSpPr/>
      </dsp:nvSpPr>
      <dsp:spPr>
        <a:xfrm>
          <a:off x="4275" y="582814"/>
          <a:ext cx="1517656" cy="1517656"/>
        </a:xfrm>
        <a:prstGeom prst="ellipse">
          <a:avLst/>
        </a:prstGeom>
        <a:solidFill>
          <a:srgbClr val="1A0F49">
            <a:lumMod val="50000"/>
            <a:lumOff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1600" kern="1200" dirty="0">
              <a:solidFill>
                <a:srgbClr val="FFFFFF"/>
              </a:solidFill>
              <a:latin typeface="Calibri Light (Body)"/>
              <a:ea typeface="+mn-ea"/>
              <a:cs typeface="+mn-cs"/>
            </a:rPr>
            <a:t>Interested in a topic?</a:t>
          </a:r>
        </a:p>
      </dsp:txBody>
      <dsp:txXfrm>
        <a:off x="226531" y="805070"/>
        <a:ext cx="1073144" cy="1073144"/>
      </dsp:txXfrm>
    </dsp:sp>
    <dsp:sp modelId="{CCD1F708-45DB-4A2D-B27A-E793190E3136}">
      <dsp:nvSpPr>
        <dsp:cNvPr id="0" name=""/>
        <dsp:cNvSpPr/>
      </dsp:nvSpPr>
      <dsp:spPr>
        <a:xfrm>
          <a:off x="322982" y="2223704"/>
          <a:ext cx="880240" cy="880240"/>
        </a:xfrm>
        <a:prstGeom prst="mathPlus">
          <a:avLst/>
        </a:prstGeom>
        <a:solidFill>
          <a:srgbClr val="1A0F49">
            <a:lumMod val="10000"/>
            <a:lumOff val="9000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39658" y="2560308"/>
        <a:ext cx="646888" cy="207032"/>
      </dsp:txXfrm>
    </dsp:sp>
    <dsp:sp modelId="{0C5BCC2E-084D-4E28-9B6B-1A554B98E0F7}">
      <dsp:nvSpPr>
        <dsp:cNvPr id="0" name=""/>
        <dsp:cNvSpPr/>
      </dsp:nvSpPr>
      <dsp:spPr>
        <a:xfrm>
          <a:off x="4275" y="3227179"/>
          <a:ext cx="1517656" cy="1517656"/>
        </a:xfrm>
        <a:prstGeom prst="ellipse">
          <a:avLst/>
        </a:prstGeom>
        <a:solidFill>
          <a:srgbClr val="1A0F49">
            <a:lumMod val="50000"/>
            <a:lumOff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1600" kern="1200" dirty="0">
              <a:solidFill>
                <a:srgbClr val="FFFFFF"/>
              </a:solidFill>
              <a:latin typeface="Calibri Light (Body)"/>
              <a:ea typeface="+mn-ea"/>
              <a:cs typeface="+mn-cs"/>
            </a:rPr>
            <a:t>Willing to share knowledge?</a:t>
          </a:r>
        </a:p>
      </dsp:txBody>
      <dsp:txXfrm>
        <a:off x="226531" y="3449435"/>
        <a:ext cx="1073144" cy="1073144"/>
      </dsp:txXfrm>
    </dsp:sp>
    <dsp:sp modelId="{D05AF9F2-2F9F-425F-8447-12FAFC307607}">
      <dsp:nvSpPr>
        <dsp:cNvPr id="0" name=""/>
        <dsp:cNvSpPr/>
      </dsp:nvSpPr>
      <dsp:spPr>
        <a:xfrm>
          <a:off x="1749579" y="2381540"/>
          <a:ext cx="482614" cy="564568"/>
        </a:xfrm>
        <a:prstGeom prst="rightArrow">
          <a:avLst>
            <a:gd name="adj1" fmla="val 60000"/>
            <a:gd name="adj2" fmla="val 50000"/>
          </a:avLst>
        </a:prstGeom>
        <a:solidFill>
          <a:srgbClr val="1A0F49">
            <a:lumMod val="10000"/>
            <a:lumOff val="9000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rgbClr val="FFFFFF"/>
            </a:solidFill>
            <a:latin typeface="Calibri Light"/>
            <a:ea typeface="+mn-ea"/>
            <a:cs typeface="+mn-cs"/>
          </a:endParaRPr>
        </a:p>
      </dsp:txBody>
      <dsp:txXfrm>
        <a:off x="1749579" y="2494454"/>
        <a:ext cx="337830" cy="338740"/>
      </dsp:txXfrm>
    </dsp:sp>
    <dsp:sp modelId="{C17B54D4-EE24-4A5A-B2F2-B8238AEC99A4}">
      <dsp:nvSpPr>
        <dsp:cNvPr id="0" name=""/>
        <dsp:cNvSpPr/>
      </dsp:nvSpPr>
      <dsp:spPr>
        <a:xfrm>
          <a:off x="2432525" y="1146168"/>
          <a:ext cx="3035312" cy="3035312"/>
        </a:xfrm>
        <a:prstGeom prst="ellipse">
          <a:avLst/>
        </a:prstGeom>
        <a:solidFill>
          <a:srgbClr val="1A0F49">
            <a:lumMod val="50000"/>
            <a:lumOff val="5000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4600" kern="1200" dirty="0">
              <a:solidFill>
                <a:srgbClr val="FFFFFF"/>
              </a:solidFill>
              <a:latin typeface="Calibri Light (Body)"/>
              <a:ea typeface="+mn-ea"/>
              <a:cs typeface="+mn-cs"/>
            </a:rPr>
            <a:t>Contact Us</a:t>
          </a:r>
        </a:p>
      </dsp:txBody>
      <dsp:txXfrm>
        <a:off x="2877036" y="1590679"/>
        <a:ext cx="2146290" cy="2146290"/>
      </dsp:txXfrm>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EB045B-2829-4EC7-A367-8D66F5813A8F}" type="datetimeFigureOut">
              <a:rPr lang="en-US" smtClean="0"/>
              <a:t>20-Sep-19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4154B3-E2DC-487D-B19C-941BA1A3EE28}" type="slidenum">
              <a:rPr lang="en-US" smtClean="0"/>
              <a:t>‹#›</a:t>
            </a:fld>
            <a:endParaRPr lang="en-US"/>
          </a:p>
        </p:txBody>
      </p:sp>
    </p:spTree>
    <p:extLst>
      <p:ext uri="{BB962C8B-B14F-4D97-AF65-F5344CB8AC3E}">
        <p14:creationId xmlns:p14="http://schemas.microsoft.com/office/powerpoint/2010/main" val="3800423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www.meetup.com/NET-Kuwait/" TargetMode="External"/><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1"/>
                </a:solidFill>
              </a:rPr>
              <a:t>Free. Cross-platform. </a:t>
            </a:r>
            <a:r>
              <a:rPr lang="en-US" sz="2400" i="1" dirty="0">
                <a:solidFill>
                  <a:schemeClr val="bg2"/>
                </a:solidFill>
              </a:rPr>
              <a:t>Open source. </a:t>
            </a:r>
          </a:p>
          <a:p>
            <a:pPr algn="ctr">
              <a:lnSpc>
                <a:spcPct val="90000"/>
              </a:lnSpc>
              <a:spcAft>
                <a:spcPts val="600"/>
              </a:spcAft>
            </a:pPr>
            <a:r>
              <a:rPr lang="en-US" sz="2400" i="1" dirty="0">
                <a:solidFill>
                  <a:schemeClr val="bg1"/>
                </a:solidFill>
              </a:rPr>
              <a:t>A developer platform for building all your apps. </a:t>
            </a:r>
          </a:p>
          <a:p>
            <a:pPr algn="ctr">
              <a:lnSpc>
                <a:spcPct val="90000"/>
              </a:lnSpc>
              <a:spcAft>
                <a:spcPts val="600"/>
              </a:spcAft>
            </a:pPr>
            <a:endParaRPr lang="en-US" sz="2400" i="1" dirty="0">
              <a:solidFill>
                <a:schemeClr val="bg1"/>
              </a:solidFill>
            </a:endParaRPr>
          </a:p>
          <a:p>
            <a:pPr algn="ctr">
              <a:lnSpc>
                <a:spcPct val="90000"/>
              </a:lnSpc>
              <a:spcAft>
                <a:spcPts val="600"/>
              </a:spcAft>
            </a:pPr>
            <a:r>
              <a:rPr lang="en-US" sz="3200" i="0" dirty="0">
                <a:solidFill>
                  <a:schemeClr val="bg1"/>
                </a:solidFill>
              </a:rPr>
              <a:t>www.dot.net</a:t>
            </a:r>
          </a:p>
        </p:txBody>
      </p:sp>
    </p:spTree>
    <p:extLst>
      <p:ext uri="{BB962C8B-B14F-4D97-AF65-F5344CB8AC3E}">
        <p14:creationId xmlns:p14="http://schemas.microsoft.com/office/powerpoint/2010/main" val="3471513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739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04504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9163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13071185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1499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363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Blank Purple">
    <p:bg>
      <p:bgPr>
        <a:solidFill>
          <a:srgbClr val="D2D2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6514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Blank Purple">
    <p:bg>
      <p:bgPr>
        <a:solidFill>
          <a:srgbClr val="7373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994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3609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51095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373694"/>
            <a:ext cx="11510956" cy="2055306"/>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339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p:nvSpPr>
        <p:spPr>
          <a:xfrm>
            <a:off x="1" y="1093968"/>
            <a:ext cx="12192000" cy="344094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Welcome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to</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7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.NET KUWAIT</a:t>
            </a:r>
          </a:p>
        </p:txBody>
      </p:sp>
      <p:sp>
        <p:nvSpPr>
          <p:cNvPr id="6" name="TextBox 5">
            <a:extLst>
              <a:ext uri="{FF2B5EF4-FFF2-40B4-BE49-F238E27FC236}">
                <a16:creationId xmlns:a16="http://schemas.microsoft.com/office/drawing/2014/main" id="{59D84138-C5D8-434E-B158-149140D533BE}"/>
              </a:ext>
            </a:extLst>
          </p:cNvPr>
          <p:cNvSpPr txBox="1"/>
          <p:nvPr/>
        </p:nvSpPr>
        <p:spPr>
          <a:xfrm>
            <a:off x="0" y="5641537"/>
            <a:ext cx="12191999"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chemeClr val="bg1"/>
                </a:solidFill>
                <a:hlinkClick r:id="rId3">
                  <a:extLst>
                    <a:ext uri="{A12FA001-AC4F-418D-AE19-62706E023703}">
                      <ahyp:hlinkClr xmlns:ahyp="http://schemas.microsoft.com/office/drawing/2018/hyperlinkcolor" val="tx"/>
                    </a:ext>
                  </a:extLst>
                </a:hlinkClick>
              </a:rPr>
              <a:t>https://www.meetup.com/NET-Kuwait/</a:t>
            </a:r>
            <a:endParaRPr lang="en-US" sz="3200" i="0" dirty="0">
              <a:solidFill>
                <a:schemeClr val="bg1"/>
              </a:solidFill>
            </a:endParaRPr>
          </a:p>
        </p:txBody>
      </p:sp>
    </p:spTree>
    <p:extLst>
      <p:ext uri="{BB962C8B-B14F-4D97-AF65-F5344CB8AC3E}">
        <p14:creationId xmlns:p14="http://schemas.microsoft.com/office/powerpoint/2010/main" val="1902268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8975688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62658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8DC5-3980-44BF-B280-3D8D113B36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4AC63E-9D51-4ECC-A971-75591553E3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DC854C-B3A4-45B1-B6B0-319B6BC57B2C}"/>
              </a:ext>
            </a:extLst>
          </p:cNvPr>
          <p:cNvSpPr>
            <a:spLocks noGrp="1"/>
          </p:cNvSpPr>
          <p:nvPr>
            <p:ph type="dt" sz="half" idx="10"/>
          </p:nvPr>
        </p:nvSpPr>
        <p:spPr/>
        <p:txBody>
          <a:bodyPr/>
          <a:lstStyle/>
          <a:p>
            <a:fld id="{F5252013-D1C8-495B-9F5B-B715970E5C50}" type="datetimeFigureOut">
              <a:rPr lang="en-US" smtClean="0"/>
              <a:t>20-Sep-19</a:t>
            </a:fld>
            <a:endParaRPr lang="en-US"/>
          </a:p>
        </p:txBody>
      </p:sp>
      <p:sp>
        <p:nvSpPr>
          <p:cNvPr id="5" name="Footer Placeholder 4">
            <a:extLst>
              <a:ext uri="{FF2B5EF4-FFF2-40B4-BE49-F238E27FC236}">
                <a16:creationId xmlns:a16="http://schemas.microsoft.com/office/drawing/2014/main" id="{FFE4E01A-0D4B-4358-86BA-924F0DED7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7C057F-8ECD-4DAE-8D34-9E89D29D9EE9}"/>
              </a:ext>
            </a:extLst>
          </p:cNvPr>
          <p:cNvSpPr>
            <a:spLocks noGrp="1"/>
          </p:cNvSpPr>
          <p:nvPr>
            <p:ph type="sldNum" sz="quarter" idx="12"/>
          </p:nvPr>
        </p:nvSpPr>
        <p:spPr/>
        <p:txBody>
          <a:bodyPr/>
          <a:lstStyle/>
          <a:p>
            <a:fld id="{967E1A28-DB02-4AF5-85E1-5B3655A86685}" type="slidenum">
              <a:rPr lang="en-US" smtClean="0"/>
              <a:t>‹#›</a:t>
            </a:fld>
            <a:endParaRPr lang="en-US"/>
          </a:p>
        </p:txBody>
      </p:sp>
    </p:spTree>
    <p:extLst>
      <p:ext uri="{BB962C8B-B14F-4D97-AF65-F5344CB8AC3E}">
        <p14:creationId xmlns:p14="http://schemas.microsoft.com/office/powerpoint/2010/main" val="27036816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US" noProof="0" dirty="0"/>
              <a:t>Add a footer</a:t>
            </a:r>
          </a:p>
        </p:txBody>
      </p:sp>
    </p:spTree>
    <p:extLst>
      <p:ext uri="{BB962C8B-B14F-4D97-AF65-F5344CB8AC3E}">
        <p14:creationId xmlns:p14="http://schemas.microsoft.com/office/powerpoint/2010/main" val="39198203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861885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77553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24141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7979853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3656067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Tree>
    <p:extLst>
      <p:ext uri="{BB962C8B-B14F-4D97-AF65-F5344CB8AC3E}">
        <p14:creationId xmlns:p14="http://schemas.microsoft.com/office/powerpoint/2010/main" val="246632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590056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1002915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US" noProof="0"/>
              <a:t>Enter your caption</a:t>
            </a:r>
          </a:p>
        </p:txBody>
      </p:sp>
    </p:spTree>
    <p:extLst>
      <p:ext uri="{BB962C8B-B14F-4D97-AF65-F5344CB8AC3E}">
        <p14:creationId xmlns:p14="http://schemas.microsoft.com/office/powerpoint/2010/main" val="41648416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Thank You</a:t>
            </a:r>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1243359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AFA90A43-BEC4-4B20-96E2-797B03FB82F2}"/>
              </a:ext>
            </a:extLst>
          </p:cNvPr>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8A2C2023-6C37-4611-ACAF-5F2060202836}"/>
              </a:ext>
            </a:extLst>
          </p:cNvPr>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065419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94239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9DE9AE8C-7574-4D45-B521-6B18054DA7C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B0A765A5-BBCE-405E-A4B3-80A660118E84}"/>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096149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609567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1989140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2CD5709C-84DE-45F3-AE9B-8B6FD7134AB5}"/>
              </a:ext>
            </a:extLst>
          </p:cNvPr>
          <p:cNvSpPr>
            <a:spLocks noGrp="1"/>
          </p:cNvSpPr>
          <p:nvPr>
            <p:ph sz="half" idx="2"/>
          </p:nvPr>
        </p:nvSpPr>
        <p:spPr>
          <a:xfrm>
            <a:off x="6299886" y="1511250"/>
            <a:ext cx="5460114" cy="4665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2">
            <a:extLst>
              <a:ext uri="{FF2B5EF4-FFF2-40B4-BE49-F238E27FC236}">
                <a16:creationId xmlns:a16="http://schemas.microsoft.com/office/drawing/2014/main" id="{36BB18B1-3B7F-4B18-A1C5-BB7DA443C63F}"/>
              </a:ext>
            </a:extLst>
          </p:cNvPr>
          <p:cNvSpPr>
            <a:spLocks noGrp="1"/>
          </p:cNvSpPr>
          <p:nvPr>
            <p:ph sz="half" idx="1"/>
          </p:nvPr>
        </p:nvSpPr>
        <p:spPr>
          <a:xfrm>
            <a:off x="456816" y="1511250"/>
            <a:ext cx="5460114" cy="4665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400121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5" name="Text Placeholder 2">
            <a:extLst>
              <a:ext uri="{FF2B5EF4-FFF2-40B4-BE49-F238E27FC236}">
                <a16:creationId xmlns:a16="http://schemas.microsoft.com/office/drawing/2014/main" id="{3419BDFB-8FC0-4B89-A29A-8EAC95E9AB99}"/>
              </a:ext>
            </a:extLst>
          </p:cNvPr>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4">
            <a:extLst>
              <a:ext uri="{FF2B5EF4-FFF2-40B4-BE49-F238E27FC236}">
                <a16:creationId xmlns:a16="http://schemas.microsoft.com/office/drawing/2014/main" id="{8E6C2CC0-9AB0-46E9-977A-EF923DCE7FAF}"/>
              </a:ext>
            </a:extLst>
          </p:cNvPr>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28DF954C-A51E-4242-B83E-A826008F5C67}"/>
              </a:ext>
            </a:extLst>
          </p:cNvPr>
          <p:cNvSpPr>
            <a:spLocks noGrp="1"/>
          </p:cNvSpPr>
          <p:nvPr>
            <p:ph sz="quarter" idx="4"/>
          </p:nvPr>
        </p:nvSpPr>
        <p:spPr>
          <a:xfrm>
            <a:off x="6339334" y="2486989"/>
            <a:ext cx="5432666" cy="37026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Content Placeholder 3">
            <a:extLst>
              <a:ext uri="{FF2B5EF4-FFF2-40B4-BE49-F238E27FC236}">
                <a16:creationId xmlns:a16="http://schemas.microsoft.com/office/drawing/2014/main" id="{600E416E-6162-484A-BA4D-640FA83078A9}"/>
              </a:ext>
            </a:extLst>
          </p:cNvPr>
          <p:cNvSpPr>
            <a:spLocks noGrp="1"/>
          </p:cNvSpPr>
          <p:nvPr>
            <p:ph sz="half" idx="2"/>
          </p:nvPr>
        </p:nvSpPr>
        <p:spPr>
          <a:xfrm>
            <a:off x="431800" y="2486989"/>
            <a:ext cx="5491215" cy="37026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52424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2423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1" name="Content Placeholder 2">
            <a:extLst>
              <a:ext uri="{FF2B5EF4-FFF2-40B4-BE49-F238E27FC236}">
                <a16:creationId xmlns:a16="http://schemas.microsoft.com/office/drawing/2014/main" id="{A8B59DDF-F2BC-491E-92E0-9D2C1398ECE5}"/>
              </a:ext>
            </a:extLst>
          </p:cNvPr>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481394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6" name="Picture Placeholder 2">
            <a:extLst>
              <a:ext uri="{FF2B5EF4-FFF2-40B4-BE49-F238E27FC236}">
                <a16:creationId xmlns:a16="http://schemas.microsoft.com/office/drawing/2014/main"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39882677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393034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a:ln>
            <a:solidFill>
              <a:schemeClr val="accent5">
                <a:lumMod val="50000"/>
                <a:lumOff val="50000"/>
              </a:schemeClr>
            </a:solidFill>
          </a:ln>
        </p:spPr>
        <p:txBody>
          <a:bodyPr/>
          <a:lstStyle/>
          <a:p>
            <a:fld id="{19B51A1E-902D-48AF-9020-955120F399B6}" type="slidenum">
              <a:rPr lang="en-US" noProof="0" smtClean="0"/>
              <a:pPr/>
              <a:t>‹#›</a:t>
            </a:fld>
            <a:endParaRPr lang="en-US" noProof="0"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noProof="0"/>
              <a:t>Click to edit Master title style</a:t>
            </a:r>
          </a:p>
        </p:txBody>
      </p:sp>
      <p:sp>
        <p:nvSpPr>
          <p:cNvPr id="11" name="Text Placeholder 10">
            <a:extLst>
              <a:ext uri="{FF2B5EF4-FFF2-40B4-BE49-F238E27FC236}">
                <a16:creationId xmlns:a16="http://schemas.microsoft.com/office/drawing/2014/main" id="{1B3B1662-8902-44D0-A545-5008B483D16F}"/>
              </a:ext>
            </a:extLst>
          </p:cNvPr>
          <p:cNvSpPr>
            <a:spLocks noGrp="1"/>
          </p:cNvSpPr>
          <p:nvPr>
            <p:ph type="body" sz="quarter" idx="14"/>
          </p:nvPr>
        </p:nvSpPr>
        <p:spPr>
          <a:xfrm>
            <a:off x="1578017" y="2169005"/>
            <a:ext cx="9035966" cy="2519990"/>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19321418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37530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85442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54967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2467534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90234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spTree>
    <p:extLst>
      <p:ext uri="{BB962C8B-B14F-4D97-AF65-F5344CB8AC3E}">
        <p14:creationId xmlns:p14="http://schemas.microsoft.com/office/powerpoint/2010/main" val="402680907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p:nvGrpSpPr>
          <p:grpSpPr>
            <a:xfrm>
              <a:off x="12618967" y="-221"/>
              <a:ext cx="954235" cy="5767187"/>
              <a:chOff x="12618967" y="-221"/>
              <a:chExt cx="954235" cy="5767187"/>
            </a:xfrm>
          </p:grpSpPr>
          <p:grpSp>
            <p:nvGrpSpPr>
              <p:cNvPr id="26" name="Group 25"/>
              <p:cNvGrpSpPr/>
              <p:nvPr/>
            </p:nvGrpSpPr>
            <p:grpSpPr>
              <a:xfrm rot="5400000">
                <a:off x="11582059" y="1045293"/>
                <a:ext cx="2703052" cy="629236"/>
                <a:chOff x="1586734" y="4543426"/>
                <a:chExt cx="2703052" cy="629236"/>
              </a:xfrm>
            </p:grpSpPr>
            <p:sp>
              <p:nvSpPr>
                <p:cNvPr id="45" name="Rectangle 44"/>
                <p:cNvSpPr/>
                <p:nvPr/>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p:nvGrpSpPr>
            <p:grpSpPr>
              <a:xfrm rot="5400000">
                <a:off x="10970856" y="3489620"/>
                <a:ext cx="3925458" cy="629233"/>
                <a:chOff x="3254158" y="4203959"/>
                <a:chExt cx="3925458" cy="629233"/>
              </a:xfrm>
            </p:grpSpPr>
            <p:sp>
              <p:nvSpPr>
                <p:cNvPr id="33" name="Rectangle 32"/>
                <p:cNvSpPr/>
                <p:nvPr/>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85910758"/>
      </p:ext>
    </p:extLst>
  </p:cSld>
  <p:clrMap bg1="lt1" tx1="dk1" bg2="lt2" tx2="dk2" accent1="accent1" accent2="accent2" accent3="accent3" accent4="accent4" accent5="accent5" accent6="accent6" hlink="hlink" folHlink="folHlink"/>
  <p:sldLayoutIdLst>
    <p:sldLayoutId id="2147483683" r:id="rId1"/>
    <p:sldLayoutId id="2147483704"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705" r:id="rId16"/>
    <p:sldLayoutId id="2147483706" r:id="rId17"/>
    <p:sldLayoutId id="2147483697" r:id="rId18"/>
    <p:sldLayoutId id="2147483698" r:id="rId19"/>
    <p:sldLayoutId id="2147483699" r:id="rId20"/>
    <p:sldLayoutId id="2147483700" r:id="rId21"/>
    <p:sldLayoutId id="214748370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Rounded Corner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5">
              <a:lumMod val="50000"/>
              <a:lumOff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5">
                <a:lumMod val="50000"/>
                <a:lumOff val="50000"/>
              </a:schemeClr>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278632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2.jpeg"/><Relationship Id="rId1" Type="http://schemas.openxmlformats.org/officeDocument/2006/relationships/slideLayout" Target="../slideLayouts/slideLayout2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ka.ms/AA62x0i" TargetMode="Externa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in/tariq-abubaker/" TargetMode="External"/><Relationship Id="rId2" Type="http://schemas.openxmlformats.org/officeDocument/2006/relationships/image" Target="../media/image6.jpg"/><Relationship Id="rId1" Type="http://schemas.openxmlformats.org/officeDocument/2006/relationships/slideLayout" Target="../slideLayouts/slideLayout2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twitter.com/taq_abubak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www.linkedin.com/in/amirismailyousef/" TargetMode="External"/><Relationship Id="rId1" Type="http://schemas.openxmlformats.org/officeDocument/2006/relationships/slideLayout" Target="../slideLayouts/slideLayout2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7.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hyperlink" Target="https://unsplash.com/search/photos/welcome?utm_source=unsplash&amp;utm_medium=referral&amp;utm_content=creditCopyText" TargetMode="External"/><Relationship Id="rId2" Type="http://schemas.openxmlformats.org/officeDocument/2006/relationships/hyperlink" Target="https://unsplash.com/@katiemoum?utm_source=unsplash&amp;utm_medium=referral&amp;utm_content=creditCopyText" TargetMode="External"/><Relationship Id="rId1" Type="http://schemas.openxmlformats.org/officeDocument/2006/relationships/slideLayout" Target="../slideLayouts/slideLayout41.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2FCB708-2E71-4E40-843D-6731BF0BDC1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2564" r="41"/>
          <a:stretch/>
        </p:blipFill>
        <p:spPr>
          <a:xfrm>
            <a:off x="1" y="0"/>
            <a:ext cx="10655455" cy="6858000"/>
          </a:xfrm>
          <a:effectLst>
            <a:glow rad="101600">
              <a:schemeClr val="accent5">
                <a:satMod val="175000"/>
                <a:alpha val="40000"/>
              </a:schemeClr>
            </a:glow>
            <a:innerShdw blurRad="63500" dist="50800" dir="2700000">
              <a:prstClr val="black">
                <a:alpha val="50000"/>
              </a:prstClr>
            </a:innerShdw>
          </a:effectLst>
        </p:spPr>
      </p:pic>
      <p:sp>
        <p:nvSpPr>
          <p:cNvPr id="4" name="Title 3">
            <a:extLst>
              <a:ext uri="{FF2B5EF4-FFF2-40B4-BE49-F238E27FC236}">
                <a16:creationId xmlns:a16="http://schemas.microsoft.com/office/drawing/2014/main" id="{E066E81C-EAFA-4EA0-B6A2-7A8A414EC29E}"/>
              </a:ext>
            </a:extLst>
          </p:cNvPr>
          <p:cNvSpPr>
            <a:spLocks noGrp="1"/>
          </p:cNvSpPr>
          <p:nvPr>
            <p:ph type="ctrTitle"/>
          </p:nvPr>
        </p:nvSpPr>
        <p:spPr>
          <a:xfrm>
            <a:off x="357742" y="3224132"/>
            <a:ext cx="5471557" cy="3146839"/>
          </a:xfrm>
          <a:solidFill>
            <a:srgbClr val="E2068C"/>
          </a:solidFill>
        </p:spPr>
        <p:txBody>
          <a:bodyPr/>
          <a:lstStyle/>
          <a:p>
            <a:r>
              <a:rPr lang="en-US" dirty="0"/>
              <a:t>Introducing .NET Kuwait</a:t>
            </a:r>
          </a:p>
        </p:txBody>
      </p:sp>
      <p:sp>
        <p:nvSpPr>
          <p:cNvPr id="5" name="Text Placeholder 4">
            <a:extLst>
              <a:ext uri="{FF2B5EF4-FFF2-40B4-BE49-F238E27FC236}">
                <a16:creationId xmlns:a16="http://schemas.microsoft.com/office/drawing/2014/main" id="{03387BF4-95C0-489F-81FA-BC730C1A8CAD}"/>
              </a:ext>
            </a:extLst>
          </p:cNvPr>
          <p:cNvSpPr>
            <a:spLocks noGrp="1"/>
          </p:cNvSpPr>
          <p:nvPr>
            <p:ph type="subTitle" idx="1"/>
          </p:nvPr>
        </p:nvSpPr>
        <p:spPr>
          <a:xfrm>
            <a:off x="539750" y="5202869"/>
            <a:ext cx="4000500" cy="997905"/>
          </a:xfrm>
        </p:spPr>
        <p:txBody>
          <a:bodyPr/>
          <a:lstStyle/>
          <a:p>
            <a:r>
              <a:rPr lang="en-US" dirty="0"/>
              <a:t>Tariq Abubaker</a:t>
            </a:r>
          </a:p>
          <a:p>
            <a:r>
              <a:rPr lang="en-US" dirty="0"/>
              <a:t>Amir Ismail</a:t>
            </a:r>
          </a:p>
        </p:txBody>
      </p:sp>
      <p:sp>
        <p:nvSpPr>
          <p:cNvPr id="13" name="Slide Number Placeholder 5">
            <a:extLst>
              <a:ext uri="{FF2B5EF4-FFF2-40B4-BE49-F238E27FC236}">
                <a16:creationId xmlns:a16="http://schemas.microsoft.com/office/drawing/2014/main" id="{A20F0DE4-8B9A-48CA-B36D-BE4DDC950DBE}"/>
              </a:ext>
            </a:extLst>
          </p:cNvPr>
          <p:cNvSpPr>
            <a:spLocks noGrp="1"/>
          </p:cNvSpPr>
          <p:nvPr>
            <p:ph type="sldNum" sz="quarter" idx="4294967295"/>
          </p:nvPr>
        </p:nvSpPr>
        <p:spPr>
          <a:xfrm>
            <a:off x="11726863" y="6276975"/>
            <a:ext cx="465137" cy="400050"/>
          </a:xfrm>
        </p:spPr>
        <p:txBody>
          <a:bodyPr/>
          <a:lstStyle/>
          <a:p>
            <a:fld id="{19B51A1E-902D-48AF-9020-955120F399B6}" type="slidenum">
              <a:rPr lang="en-US" noProof="0" smtClean="0"/>
              <a:pPr/>
              <a:t>1</a:t>
            </a:fld>
            <a:endParaRPr lang="en-US" noProof="0" dirty="0"/>
          </a:p>
        </p:txBody>
      </p:sp>
    </p:spTree>
    <p:extLst>
      <p:ext uri="{BB962C8B-B14F-4D97-AF65-F5344CB8AC3E}">
        <p14:creationId xmlns:p14="http://schemas.microsoft.com/office/powerpoint/2010/main" val="3520292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US" dirty="0"/>
              <a:t>Our Draft Plan for this Year</a:t>
            </a:r>
          </a:p>
        </p:txBody>
      </p:sp>
      <p:graphicFrame>
        <p:nvGraphicFramePr>
          <p:cNvPr id="7" name="Content Placeholder 6">
            <a:extLst>
              <a:ext uri="{FF2B5EF4-FFF2-40B4-BE49-F238E27FC236}">
                <a16:creationId xmlns:a16="http://schemas.microsoft.com/office/drawing/2014/main" id="{77F32849-D677-4BDC-A25A-7240238AB3D7}"/>
              </a:ext>
            </a:extLst>
          </p:cNvPr>
          <p:cNvGraphicFramePr>
            <a:graphicFrameLocks noGrp="1"/>
          </p:cNvGraphicFramePr>
          <p:nvPr>
            <p:ph idx="1"/>
            <p:extLst>
              <p:ext uri="{D42A27DB-BD31-4B8C-83A1-F6EECF244321}">
                <p14:modId xmlns:p14="http://schemas.microsoft.com/office/powerpoint/2010/main" val="2752701904"/>
              </p:ext>
            </p:extLst>
          </p:nvPr>
        </p:nvGraphicFramePr>
        <p:xfrm>
          <a:off x="431800" y="1511300"/>
          <a:ext cx="11328400" cy="4679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257542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F55ADF9B-9EA0-4663-B576-0EBE7E7707B9}"/>
              </a:ext>
            </a:extLst>
          </p:cNvPr>
          <p:cNvPicPr>
            <a:picLocks noGrp="1" noChangeAspect="1"/>
          </p:cNvPicPr>
          <p:nvPr>
            <p:ph type="pic" sz="quarter" idx="36"/>
          </p:nvPr>
        </p:nvPicPr>
        <p:blipFill>
          <a:blip r:embed="rId2" cstate="print">
            <a:extLst>
              <a:ext uri="{28A0092B-C50C-407E-A947-70E740481C1C}">
                <a14:useLocalDpi xmlns:a14="http://schemas.microsoft.com/office/drawing/2010/main" val="0"/>
              </a:ext>
            </a:extLst>
          </a:blip>
          <a:srcRect l="2150" r="2150"/>
          <a:stretch>
            <a:fillRect/>
          </a:stretch>
        </p:blipFill>
        <p:spPr/>
      </p:pic>
      <p:sp>
        <p:nvSpPr>
          <p:cNvPr id="17" name="Title 16">
            <a:extLst>
              <a:ext uri="{FF2B5EF4-FFF2-40B4-BE49-F238E27FC236}">
                <a16:creationId xmlns:a16="http://schemas.microsoft.com/office/drawing/2014/main" id="{760EEEB5-6BC3-41EB-B4B4-FF7C3EEAEAED}"/>
              </a:ext>
            </a:extLst>
          </p:cNvPr>
          <p:cNvSpPr>
            <a:spLocks noGrp="1"/>
          </p:cNvSpPr>
          <p:nvPr>
            <p:ph type="title"/>
          </p:nvPr>
        </p:nvSpPr>
        <p:spPr/>
        <p:txBody>
          <a:bodyPr/>
          <a:lstStyle/>
          <a:p>
            <a:r>
              <a:rPr lang="en-US" dirty="0"/>
              <a:t>Want to contribute?</a:t>
            </a:r>
          </a:p>
        </p:txBody>
      </p:sp>
      <p:graphicFrame>
        <p:nvGraphicFramePr>
          <p:cNvPr id="20" name="Content Placeholder 19">
            <a:extLst>
              <a:ext uri="{FF2B5EF4-FFF2-40B4-BE49-F238E27FC236}">
                <a16:creationId xmlns:a16="http://schemas.microsoft.com/office/drawing/2014/main" id="{B0017476-8A7D-40BB-9DD8-1EF5DF84B007}"/>
              </a:ext>
            </a:extLst>
          </p:cNvPr>
          <p:cNvGraphicFramePr>
            <a:graphicFrameLocks noGrp="1"/>
          </p:cNvGraphicFramePr>
          <p:nvPr>
            <p:ph sz="half" idx="1"/>
            <p:extLst>
              <p:ext uri="{D42A27DB-BD31-4B8C-83A1-F6EECF244321}">
                <p14:modId xmlns:p14="http://schemas.microsoft.com/office/powerpoint/2010/main" val="2314614561"/>
              </p:ext>
            </p:extLst>
          </p:nvPr>
        </p:nvGraphicFramePr>
        <p:xfrm>
          <a:off x="431800" y="863600"/>
          <a:ext cx="5472113" cy="5327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D7D71301-A04B-40BA-9D2F-BF4E12F5895A}"/>
              </a:ext>
            </a:extLst>
          </p:cNvPr>
          <p:cNvSpPr>
            <a:spLocks noGrp="1"/>
          </p:cNvSpPr>
          <p:nvPr>
            <p:ph type="sldNum" sz="quarter" idx="33"/>
          </p:nvPr>
        </p:nvSpPr>
        <p:spPr/>
        <p:txBody>
          <a:bodyPr/>
          <a:lstStyle/>
          <a:p>
            <a:fld id="{19B51A1E-902D-48AF-9020-955120F399B6}" type="slidenum">
              <a:rPr lang="en-US" noProof="0" smtClean="0"/>
              <a:pPr/>
              <a:t>11</a:t>
            </a:fld>
            <a:endParaRPr lang="en-US" noProof="0" dirty="0"/>
          </a:p>
        </p:txBody>
      </p:sp>
    </p:spTree>
    <p:extLst>
      <p:ext uri="{BB962C8B-B14F-4D97-AF65-F5344CB8AC3E}">
        <p14:creationId xmlns:p14="http://schemas.microsoft.com/office/powerpoint/2010/main" val="1442880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8D0A-452B-4D1F-8815-5619B5989B81}"/>
              </a:ext>
            </a:extLst>
          </p:cNvPr>
          <p:cNvSpPr>
            <a:spLocks noGrp="1"/>
          </p:cNvSpPr>
          <p:nvPr>
            <p:ph type="title"/>
          </p:nvPr>
        </p:nvSpPr>
        <p:spPr/>
        <p:txBody>
          <a:bodyPr/>
          <a:lstStyle/>
          <a:p>
            <a:r>
              <a:rPr lang="en-US" dirty="0"/>
              <a:t>Contact Us</a:t>
            </a:r>
          </a:p>
        </p:txBody>
      </p:sp>
      <p:sp>
        <p:nvSpPr>
          <p:cNvPr id="29" name="Text Placeholder 28">
            <a:extLst>
              <a:ext uri="{FF2B5EF4-FFF2-40B4-BE49-F238E27FC236}">
                <a16:creationId xmlns:a16="http://schemas.microsoft.com/office/drawing/2014/main" id="{7520CAF7-9007-44DD-8944-598E6FEF446C}"/>
              </a:ext>
            </a:extLst>
          </p:cNvPr>
          <p:cNvSpPr>
            <a:spLocks noGrp="1"/>
          </p:cNvSpPr>
          <p:nvPr>
            <p:ph type="body" sz="quarter" idx="32"/>
          </p:nvPr>
        </p:nvSpPr>
        <p:spPr>
          <a:xfrm>
            <a:off x="387454" y="5248899"/>
            <a:ext cx="3600001" cy="432000"/>
          </a:xfrm>
        </p:spPr>
        <p:txBody>
          <a:bodyPr/>
          <a:lstStyle/>
          <a:p>
            <a:pPr algn="ctr"/>
            <a:r>
              <a:rPr lang="en-US" sz="3200" b="1" dirty="0"/>
              <a:t>@</a:t>
            </a:r>
            <a:r>
              <a:rPr lang="en-US" sz="3200" b="1" dirty="0" err="1"/>
              <a:t>dotnetkw</a:t>
            </a:r>
            <a:endParaRPr lang="en-US" sz="3200" b="1" dirty="0"/>
          </a:p>
        </p:txBody>
      </p:sp>
      <p:pic>
        <p:nvPicPr>
          <p:cNvPr id="42" name="Content Placeholder 41">
            <a:extLst>
              <a:ext uri="{FF2B5EF4-FFF2-40B4-BE49-F238E27FC236}">
                <a16:creationId xmlns:a16="http://schemas.microsoft.com/office/drawing/2014/main" id="{63E2E8B8-8D14-46E3-AFAE-D45878149D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005" y="1460343"/>
            <a:ext cx="3600450" cy="3600450"/>
          </a:xfrm>
        </p:spPr>
      </p:pic>
      <p:sp>
        <p:nvSpPr>
          <p:cNvPr id="4" name="Slide Number Placeholder 3">
            <a:extLst>
              <a:ext uri="{FF2B5EF4-FFF2-40B4-BE49-F238E27FC236}">
                <a16:creationId xmlns:a16="http://schemas.microsoft.com/office/drawing/2014/main" id="{5C64F472-2487-4906-8756-3E4E9A4DB484}"/>
              </a:ext>
            </a:extLst>
          </p:cNvPr>
          <p:cNvSpPr>
            <a:spLocks noGrp="1"/>
          </p:cNvSpPr>
          <p:nvPr>
            <p:ph type="sldNum" sz="quarter" idx="15"/>
          </p:nvPr>
        </p:nvSpPr>
        <p:spPr/>
        <p:txBody>
          <a:bodyPr/>
          <a:lstStyle/>
          <a:p>
            <a:fld id="{19B51A1E-902D-48AF-9020-955120F399B6}" type="slidenum">
              <a:rPr lang="en-US" noProof="0" smtClean="0"/>
              <a:pPr/>
              <a:t>12</a:t>
            </a:fld>
            <a:endParaRPr lang="en-US" noProof="0" dirty="0"/>
          </a:p>
        </p:txBody>
      </p:sp>
      <p:pic>
        <p:nvPicPr>
          <p:cNvPr id="44" name="Content Placeholder 43">
            <a:extLst>
              <a:ext uri="{FF2B5EF4-FFF2-40B4-BE49-F238E27FC236}">
                <a16:creationId xmlns:a16="http://schemas.microsoft.com/office/drawing/2014/main" id="{0C2AD76B-8DFE-4EC3-8EBA-60D555CE95D0}"/>
              </a:ext>
            </a:extLst>
          </p:cNvPr>
          <p:cNvPicPr>
            <a:picLocks noGrp="1" noChangeAspect="1"/>
          </p:cNvPicPr>
          <p:nvPr>
            <p:ph idx="33"/>
          </p:nvPr>
        </p:nvPicPr>
        <p:blipFill>
          <a:blip r:embed="rId3">
            <a:extLst>
              <a:ext uri="{28A0092B-C50C-407E-A947-70E740481C1C}">
                <a14:useLocalDpi xmlns:a14="http://schemas.microsoft.com/office/drawing/2010/main" val="0"/>
              </a:ext>
            </a:extLst>
          </a:blip>
          <a:stretch>
            <a:fillRect/>
          </a:stretch>
        </p:blipFill>
        <p:spPr>
          <a:xfrm>
            <a:off x="4257330" y="1460343"/>
            <a:ext cx="3600450" cy="3600450"/>
          </a:xfrm>
        </p:spPr>
      </p:pic>
      <p:pic>
        <p:nvPicPr>
          <p:cNvPr id="46" name="Content Placeholder 45">
            <a:extLst>
              <a:ext uri="{FF2B5EF4-FFF2-40B4-BE49-F238E27FC236}">
                <a16:creationId xmlns:a16="http://schemas.microsoft.com/office/drawing/2014/main" id="{8D925766-AB9D-4726-93B8-6D3AAD0FDF55}"/>
              </a:ext>
            </a:extLst>
          </p:cNvPr>
          <p:cNvPicPr>
            <a:picLocks noGrp="1" noChangeAspect="1"/>
          </p:cNvPicPr>
          <p:nvPr>
            <p:ph idx="34"/>
          </p:nvPr>
        </p:nvPicPr>
        <p:blipFill>
          <a:blip r:embed="rId4">
            <a:extLst>
              <a:ext uri="{28A0092B-C50C-407E-A947-70E740481C1C}">
                <a14:useLocalDpi xmlns:a14="http://schemas.microsoft.com/office/drawing/2010/main" val="0"/>
              </a:ext>
            </a:extLst>
          </a:blip>
          <a:stretch>
            <a:fillRect/>
          </a:stretch>
        </p:blipFill>
        <p:spPr>
          <a:xfrm>
            <a:off x="8127655" y="1461136"/>
            <a:ext cx="3598863" cy="3598863"/>
          </a:xfrm>
        </p:spPr>
      </p:pic>
      <p:sp>
        <p:nvSpPr>
          <p:cNvPr id="39" name="Text Placeholder 28">
            <a:extLst>
              <a:ext uri="{FF2B5EF4-FFF2-40B4-BE49-F238E27FC236}">
                <a16:creationId xmlns:a16="http://schemas.microsoft.com/office/drawing/2014/main" id="{26D78D83-D955-486D-A689-3CF7CF2C2C0A}"/>
              </a:ext>
            </a:extLst>
          </p:cNvPr>
          <p:cNvSpPr txBox="1">
            <a:spLocks/>
          </p:cNvSpPr>
          <p:nvPr/>
        </p:nvSpPr>
        <p:spPr>
          <a:xfrm>
            <a:off x="4257779" y="5248899"/>
            <a:ext cx="3600001" cy="432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a:t>@</a:t>
            </a:r>
            <a:r>
              <a:rPr lang="en-US" sz="3200" b="1" dirty="0" err="1"/>
              <a:t>dotnetkw</a:t>
            </a:r>
            <a:endParaRPr lang="en-US" sz="3200" b="1" dirty="0"/>
          </a:p>
        </p:txBody>
      </p:sp>
      <p:sp>
        <p:nvSpPr>
          <p:cNvPr id="40" name="Text Placeholder 28">
            <a:extLst>
              <a:ext uri="{FF2B5EF4-FFF2-40B4-BE49-F238E27FC236}">
                <a16:creationId xmlns:a16="http://schemas.microsoft.com/office/drawing/2014/main" id="{A97D5C58-E4B8-4982-93CB-593C776FA568}"/>
              </a:ext>
            </a:extLst>
          </p:cNvPr>
          <p:cNvSpPr txBox="1">
            <a:spLocks/>
          </p:cNvSpPr>
          <p:nvPr/>
        </p:nvSpPr>
        <p:spPr>
          <a:xfrm>
            <a:off x="8127655" y="5248899"/>
            <a:ext cx="3600001" cy="432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err="1"/>
              <a:t>.Net</a:t>
            </a:r>
            <a:r>
              <a:rPr lang="en-US" sz="3200" b="1" dirty="0"/>
              <a:t> Kuwait</a:t>
            </a:r>
          </a:p>
        </p:txBody>
      </p:sp>
    </p:spTree>
    <p:extLst>
      <p:ext uri="{BB962C8B-B14F-4D97-AF65-F5344CB8AC3E}">
        <p14:creationId xmlns:p14="http://schemas.microsoft.com/office/powerpoint/2010/main" val="2276315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A8004C-D351-452A-95F3-D7EF7C2AB54E}"/>
              </a:ext>
            </a:extLst>
          </p:cNvPr>
          <p:cNvSpPr txBox="1"/>
          <p:nvPr/>
        </p:nvSpPr>
        <p:spPr>
          <a:xfrm>
            <a:off x="7166226" y="813818"/>
            <a:ext cx="4385189" cy="2554545"/>
          </a:xfrm>
          <a:prstGeom prst="rect">
            <a:avLst/>
          </a:prstGeom>
          <a:noFill/>
        </p:spPr>
        <p:txBody>
          <a:bodyPr wrap="square" rtlCol="0">
            <a:spAutoFit/>
          </a:bodyPr>
          <a:lstStyle/>
          <a:p>
            <a:pPr algn="ctr"/>
            <a:r>
              <a:rPr lang="en-US" sz="4000" b="1" dirty="0">
                <a:latin typeface="Segoe UI" panose="020B0502040204020203" pitchFamily="34" charset="0"/>
                <a:cs typeface="Segoe UI" panose="020B0502040204020203" pitchFamily="34" charset="0"/>
              </a:rPr>
              <a:t>SCAN THE CODE &amp; START YOUR JOURNEY ON .NET today!</a:t>
            </a:r>
            <a:endParaRPr lang="en-US" sz="4400" b="1"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8B17F82A-A636-4FFB-86C8-D3F3B5456305}"/>
              </a:ext>
            </a:extLst>
          </p:cNvPr>
          <p:cNvSpPr txBox="1"/>
          <p:nvPr/>
        </p:nvSpPr>
        <p:spPr>
          <a:xfrm>
            <a:off x="7001838" y="4942271"/>
            <a:ext cx="5869727" cy="1200329"/>
          </a:xfrm>
          <a:prstGeom prst="rect">
            <a:avLst/>
          </a:prstGeom>
          <a:noFill/>
        </p:spPr>
        <p:txBody>
          <a:bodyPr wrap="square" rtlCol="0">
            <a:spAutoFit/>
          </a:bodyPr>
          <a:lstStyle/>
          <a:p>
            <a:r>
              <a:rPr lang="en-US" sz="3600" dirty="0">
                <a:hlinkClick r:id="rId2"/>
              </a:rPr>
              <a:t>https://aka.ms/AA62x0i</a:t>
            </a:r>
            <a:endParaRPr lang="en-US" sz="28700" dirty="0"/>
          </a:p>
          <a:p>
            <a:endParaRPr lang="en-US" sz="3600" dirty="0"/>
          </a:p>
        </p:txBody>
      </p:sp>
      <p:pic>
        <p:nvPicPr>
          <p:cNvPr id="3" name="Picture 2">
            <a:extLst>
              <a:ext uri="{FF2B5EF4-FFF2-40B4-BE49-F238E27FC236}">
                <a16:creationId xmlns:a16="http://schemas.microsoft.com/office/drawing/2014/main" id="{00FD31CF-3B16-43DA-8DE3-20FB36735053}"/>
              </a:ext>
            </a:extLst>
          </p:cNvPr>
          <p:cNvPicPr>
            <a:picLocks noChangeAspect="1"/>
          </p:cNvPicPr>
          <p:nvPr/>
        </p:nvPicPr>
        <p:blipFill>
          <a:blip r:embed="rId3"/>
          <a:stretch>
            <a:fillRect/>
          </a:stretch>
        </p:blipFill>
        <p:spPr>
          <a:xfrm>
            <a:off x="0" y="0"/>
            <a:ext cx="6939023" cy="6858000"/>
          </a:xfrm>
          <a:prstGeom prst="rect">
            <a:avLst/>
          </a:prstGeom>
        </p:spPr>
      </p:pic>
      <p:sp>
        <p:nvSpPr>
          <p:cNvPr id="7" name="Slide Number Placeholder 5">
            <a:extLst>
              <a:ext uri="{FF2B5EF4-FFF2-40B4-BE49-F238E27FC236}">
                <a16:creationId xmlns:a16="http://schemas.microsoft.com/office/drawing/2014/main" id="{8CE6172D-4D63-40BB-AC43-943BAED91845}"/>
              </a:ext>
            </a:extLst>
          </p:cNvPr>
          <p:cNvSpPr>
            <a:spLocks noGrp="1"/>
          </p:cNvSpPr>
          <p:nvPr>
            <p:ph type="sldNum" sz="quarter" idx="33"/>
          </p:nvPr>
        </p:nvSpPr>
        <p:spPr>
          <a:xfrm>
            <a:off x="11727656" y="6277243"/>
            <a:ext cx="464344" cy="400188"/>
          </a:xfrm>
        </p:spPr>
        <p:txBody>
          <a:bodyPr/>
          <a:lstStyle/>
          <a:p>
            <a:fld id="{19B51A1E-902D-48AF-9020-955120F399B6}" type="slidenum">
              <a:rPr lang="en-US" smtClean="0"/>
              <a:pPr/>
              <a:t>13</a:t>
            </a:fld>
            <a:endParaRPr lang="en-US" dirty="0"/>
          </a:p>
        </p:txBody>
      </p:sp>
    </p:spTree>
    <p:extLst>
      <p:ext uri="{BB962C8B-B14F-4D97-AF65-F5344CB8AC3E}">
        <p14:creationId xmlns:p14="http://schemas.microsoft.com/office/powerpoint/2010/main" val="25166384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A8004C-D351-452A-95F3-D7EF7C2AB54E}"/>
              </a:ext>
            </a:extLst>
          </p:cNvPr>
          <p:cNvSpPr txBox="1"/>
          <p:nvPr/>
        </p:nvSpPr>
        <p:spPr>
          <a:xfrm>
            <a:off x="7166226" y="813818"/>
            <a:ext cx="4385189" cy="1938992"/>
          </a:xfrm>
          <a:prstGeom prst="rect">
            <a:avLst/>
          </a:prstGeom>
          <a:noFill/>
        </p:spPr>
        <p:txBody>
          <a:bodyPr wrap="square" rtlCol="0">
            <a:spAutoFit/>
          </a:bodyPr>
          <a:lstStyle/>
          <a:p>
            <a:pPr algn="ctr"/>
            <a:r>
              <a:rPr lang="en-US" sz="4000" b="1" dirty="0">
                <a:latin typeface="Segoe UI" panose="020B0502040204020203" pitchFamily="34" charset="0"/>
                <a:cs typeface="Segoe UI" panose="020B0502040204020203" pitchFamily="34" charset="0"/>
              </a:rPr>
              <a:t>SCAN THE CODE &amp; SEND US YOUR FEEDBACK!</a:t>
            </a:r>
            <a:endParaRPr lang="en-US" sz="4400" b="1"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8B17F82A-A636-4FFB-86C8-D3F3B5456305}"/>
              </a:ext>
            </a:extLst>
          </p:cNvPr>
          <p:cNvSpPr txBox="1"/>
          <p:nvPr/>
        </p:nvSpPr>
        <p:spPr>
          <a:xfrm>
            <a:off x="7001839" y="4942271"/>
            <a:ext cx="4725817" cy="892552"/>
          </a:xfrm>
          <a:prstGeom prst="rect">
            <a:avLst/>
          </a:prstGeom>
          <a:noFill/>
        </p:spPr>
        <p:txBody>
          <a:bodyPr wrap="square" rtlCol="0">
            <a:spAutoFit/>
          </a:bodyPr>
          <a:lstStyle/>
          <a:p>
            <a:r>
              <a:rPr lang="en-US" sz="2600" u="sng" dirty="0">
                <a:solidFill>
                  <a:srgbClr val="00B0F0"/>
                </a:solidFill>
              </a:rPr>
              <a:t>https://www.surveymonkey.com/r/GK96HDK</a:t>
            </a:r>
          </a:p>
        </p:txBody>
      </p:sp>
      <p:pic>
        <p:nvPicPr>
          <p:cNvPr id="3" name="Picture 2">
            <a:extLst>
              <a:ext uri="{FF2B5EF4-FFF2-40B4-BE49-F238E27FC236}">
                <a16:creationId xmlns:a16="http://schemas.microsoft.com/office/drawing/2014/main" id="{00FD31CF-3B16-43DA-8DE3-20FB367350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11" y="104774"/>
            <a:ext cx="6858000" cy="6572657"/>
          </a:xfrm>
          <a:prstGeom prst="rect">
            <a:avLst/>
          </a:prstGeom>
        </p:spPr>
      </p:pic>
      <p:sp>
        <p:nvSpPr>
          <p:cNvPr id="7" name="Slide Number Placeholder 5">
            <a:extLst>
              <a:ext uri="{FF2B5EF4-FFF2-40B4-BE49-F238E27FC236}">
                <a16:creationId xmlns:a16="http://schemas.microsoft.com/office/drawing/2014/main" id="{8CE6172D-4D63-40BB-AC43-943BAED91845}"/>
              </a:ext>
            </a:extLst>
          </p:cNvPr>
          <p:cNvSpPr>
            <a:spLocks noGrp="1"/>
          </p:cNvSpPr>
          <p:nvPr>
            <p:ph type="sldNum" sz="quarter" idx="33"/>
          </p:nvPr>
        </p:nvSpPr>
        <p:spPr>
          <a:xfrm>
            <a:off x="11727656" y="6277243"/>
            <a:ext cx="464344" cy="400188"/>
          </a:xfrm>
        </p:spPr>
        <p:txBody>
          <a:bodyPr/>
          <a:lstStyle/>
          <a:p>
            <a:fld id="{19B51A1E-902D-48AF-9020-955120F399B6}" type="slidenum">
              <a:rPr lang="en-US" smtClean="0"/>
              <a:pPr/>
              <a:t>14</a:t>
            </a:fld>
            <a:endParaRPr lang="en-US" dirty="0"/>
          </a:p>
        </p:txBody>
      </p:sp>
    </p:spTree>
    <p:extLst>
      <p:ext uri="{BB962C8B-B14F-4D97-AF65-F5344CB8AC3E}">
        <p14:creationId xmlns:p14="http://schemas.microsoft.com/office/powerpoint/2010/main" val="93435442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49FB970D-F185-4A3F-8143-F76DB787011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302" r="6302"/>
          <a:stretch>
            <a:fillRect/>
          </a:stretch>
        </p:blipFill>
        <p:spPr>
          <a:effectLst>
            <a:glow rad="101600">
              <a:schemeClr val="accent5">
                <a:satMod val="175000"/>
                <a:alpha val="40000"/>
              </a:schemeClr>
            </a:glow>
            <a:innerShdw blurRad="63500" dist="50800" dir="2700000">
              <a:prstClr val="black">
                <a:alpha val="50000"/>
              </a:prstClr>
            </a:innerShdw>
          </a:effectLst>
        </p:spPr>
      </p:pic>
      <p:sp>
        <p:nvSpPr>
          <p:cNvPr id="3" name="Title 2">
            <a:extLst>
              <a:ext uri="{FF2B5EF4-FFF2-40B4-BE49-F238E27FC236}">
                <a16:creationId xmlns:a16="http://schemas.microsoft.com/office/drawing/2014/main" id="{AA04DD0D-B0F4-45F7-AB27-7826BA09CE10}"/>
              </a:ext>
            </a:extLst>
          </p:cNvPr>
          <p:cNvSpPr>
            <a:spLocks noGrp="1"/>
          </p:cNvSpPr>
          <p:nvPr>
            <p:ph type="ctrTitle"/>
          </p:nvPr>
        </p:nvSpPr>
        <p:spPr>
          <a:xfrm>
            <a:off x="6272768" y="2967990"/>
            <a:ext cx="5468112" cy="3145536"/>
          </a:xfrm>
          <a:solidFill>
            <a:srgbClr val="E2068C"/>
          </a:solidFill>
        </p:spPr>
        <p:txBody>
          <a:bodyPr/>
          <a:lstStyle/>
          <a:p>
            <a:pPr algn="ctr"/>
            <a:br>
              <a:rPr lang="en-US" dirty="0"/>
            </a:br>
            <a:br>
              <a:rPr lang="en-US" dirty="0"/>
            </a:br>
            <a:r>
              <a:rPr lang="en-US" dirty="0"/>
              <a:t>Thank You</a:t>
            </a:r>
          </a:p>
        </p:txBody>
      </p:sp>
    </p:spTree>
    <p:extLst>
      <p:ext uri="{BB962C8B-B14F-4D97-AF65-F5344CB8AC3E}">
        <p14:creationId xmlns:p14="http://schemas.microsoft.com/office/powerpoint/2010/main" val="987504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A6F978A-E831-4DD1-8431-78B25B7EF769}"/>
              </a:ext>
            </a:extLst>
          </p:cNvPr>
          <p:cNvSpPr>
            <a:spLocks noGrp="1"/>
          </p:cNvSpPr>
          <p:nvPr>
            <p:ph type="body" sz="quarter" idx="14"/>
          </p:nvPr>
        </p:nvSpPr>
        <p:spPr>
          <a:xfrm>
            <a:off x="0" y="2169005"/>
            <a:ext cx="11727655" cy="2519990"/>
          </a:xfrm>
        </p:spPr>
        <p:txBody>
          <a:bodyPr/>
          <a:lstStyle/>
          <a:p>
            <a:r>
              <a:rPr lang="en-US" dirty="0"/>
              <a:t>Welcome</a:t>
            </a:r>
          </a:p>
          <a:p>
            <a:r>
              <a:rPr lang="en-US" dirty="0"/>
              <a:t>to</a:t>
            </a:r>
          </a:p>
          <a:p>
            <a:r>
              <a:rPr lang="en-US" dirty="0"/>
              <a:t>.NET KUWAIT</a:t>
            </a:r>
          </a:p>
        </p:txBody>
      </p:sp>
      <p:sp>
        <p:nvSpPr>
          <p:cNvPr id="9" name="Slide Number Placeholder 5">
            <a:extLst>
              <a:ext uri="{FF2B5EF4-FFF2-40B4-BE49-F238E27FC236}">
                <a16:creationId xmlns:a16="http://schemas.microsoft.com/office/drawing/2014/main" id="{C678F48D-A32D-4A68-ABD3-AFBA5F4793D5}"/>
              </a:ext>
            </a:extLst>
          </p:cNvPr>
          <p:cNvSpPr txBox="1">
            <a:spLocks/>
          </p:cNvSpPr>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5">
                <a:lumMod val="50000"/>
                <a:lumOff val="50000"/>
              </a:schemeClr>
            </a:solidFill>
          </a:ln>
        </p:spPr>
        <p:txBody>
          <a:bodyPr vert="horz" lIns="0" tIns="0" rIns="0" bIns="0" rtlCol="0" anchor="ctr"/>
          <a:lstStyle>
            <a:defPPr>
              <a:defRPr lang="en-US"/>
            </a:defPPr>
            <a:lvl1pPr algn="ctr">
              <a:defRPr sz="1200" i="1">
                <a:solidFill>
                  <a:schemeClr val="bg1"/>
                </a:solidFill>
                <a:latin typeface="Times New Roman" panose="02020603050405020304" pitchFamily="18" charset="0"/>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US"/>
              <a:pPr/>
              <a:t>2</a:t>
            </a:fld>
            <a:endParaRPr lang="en-US" dirty="0"/>
          </a:p>
        </p:txBody>
      </p:sp>
    </p:spTree>
    <p:extLst>
      <p:ext uri="{BB962C8B-B14F-4D97-AF65-F5344CB8AC3E}">
        <p14:creationId xmlns:p14="http://schemas.microsoft.com/office/powerpoint/2010/main" val="123257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A6F978A-E831-4DD1-8431-78B25B7EF769}"/>
              </a:ext>
            </a:extLst>
          </p:cNvPr>
          <p:cNvSpPr>
            <a:spLocks noGrp="1"/>
          </p:cNvSpPr>
          <p:nvPr>
            <p:ph type="body" sz="quarter" idx="14"/>
          </p:nvPr>
        </p:nvSpPr>
        <p:spPr>
          <a:xfrm>
            <a:off x="0" y="2169005"/>
            <a:ext cx="11727655" cy="2519990"/>
          </a:xfrm>
        </p:spPr>
        <p:txBody>
          <a:bodyPr/>
          <a:lstStyle/>
          <a:p>
            <a:r>
              <a:rPr lang="en-US" dirty="0"/>
              <a:t>Who are we?</a:t>
            </a:r>
          </a:p>
        </p:txBody>
      </p:sp>
      <p:sp>
        <p:nvSpPr>
          <p:cNvPr id="9" name="Slide Number Placeholder 5">
            <a:extLst>
              <a:ext uri="{FF2B5EF4-FFF2-40B4-BE49-F238E27FC236}">
                <a16:creationId xmlns:a16="http://schemas.microsoft.com/office/drawing/2014/main" id="{C678F48D-A32D-4A68-ABD3-AFBA5F4793D5}"/>
              </a:ext>
            </a:extLst>
          </p:cNvPr>
          <p:cNvSpPr txBox="1">
            <a:spLocks/>
          </p:cNvSpPr>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5">
                <a:lumMod val="50000"/>
                <a:lumOff val="50000"/>
              </a:schemeClr>
            </a:solidFill>
          </a:ln>
        </p:spPr>
        <p:txBody>
          <a:bodyPr vert="horz" lIns="0" tIns="0" rIns="0" bIns="0" rtlCol="0" anchor="ctr"/>
          <a:lstStyle>
            <a:defPPr>
              <a:defRPr lang="en-US"/>
            </a:defPPr>
            <a:lvl1pPr algn="ctr">
              <a:defRPr sz="1200" i="1">
                <a:solidFill>
                  <a:schemeClr val="bg1"/>
                </a:solidFill>
                <a:latin typeface="Times New Roman" panose="02020603050405020304" pitchFamily="18" charset="0"/>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US"/>
              <a:pPr/>
              <a:t>3</a:t>
            </a:fld>
            <a:endParaRPr lang="en-US" dirty="0"/>
          </a:p>
        </p:txBody>
      </p:sp>
    </p:spTree>
    <p:extLst>
      <p:ext uri="{BB962C8B-B14F-4D97-AF65-F5344CB8AC3E}">
        <p14:creationId xmlns:p14="http://schemas.microsoft.com/office/powerpoint/2010/main" val="139083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808A-3525-4C80-B834-DBAEC0FB37F4}"/>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sz="5400" dirty="0"/>
              <a:t>Tariq Abubaker</a:t>
            </a:r>
          </a:p>
        </p:txBody>
      </p:sp>
      <p:cxnSp>
        <p:nvCxnSpPr>
          <p:cNvPr id="57" name="Straight Arrow Connector 43">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34" name="Picture Placeholder 33">
            <a:extLst>
              <a:ext uri="{FF2B5EF4-FFF2-40B4-BE49-F238E27FC236}">
                <a16:creationId xmlns:a16="http://schemas.microsoft.com/office/drawing/2014/main" id="{4E3EF044-E821-4ECE-A30F-354099A0769A}"/>
              </a:ext>
            </a:extLst>
          </p:cNvPr>
          <p:cNvPicPr>
            <a:picLocks noGrp="1" noChangeAspect="1"/>
          </p:cNvPicPr>
          <p:nvPr>
            <p:ph type="pic" sz="quarter" idx="36"/>
          </p:nvPr>
        </p:nvPicPr>
        <p:blipFill rotWithShape="1">
          <a:blip r:embed="rId2">
            <a:extLst>
              <a:ext uri="{28A0092B-C50C-407E-A947-70E740481C1C}">
                <a14:useLocalDpi xmlns:a14="http://schemas.microsoft.com/office/drawing/2010/main" val="0"/>
              </a:ext>
            </a:extLst>
          </a:blip>
          <a:srcRect l="1963" r="17717" b="-2"/>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56" name="Content Placeholder 3">
            <a:extLst>
              <a:ext uri="{FF2B5EF4-FFF2-40B4-BE49-F238E27FC236}">
                <a16:creationId xmlns:a16="http://schemas.microsoft.com/office/drawing/2014/main" id="{4F4842EC-1268-45C3-B4BC-ED6712C99FA8}"/>
              </a:ext>
            </a:extLst>
          </p:cNvPr>
          <p:cNvSpPr txBox="1">
            <a:spLocks/>
          </p:cNvSpPr>
          <p:nvPr/>
        </p:nvSpPr>
        <p:spPr>
          <a:xfrm>
            <a:off x="655321" y="2575033"/>
            <a:ext cx="5120113" cy="4102381"/>
          </a:xfrm>
          <a:prstGeom prst="rect">
            <a:avLst/>
          </a:prstGeom>
        </p:spPr>
        <p:txBody>
          <a:bodyPr vert="horz" lIns="91440" tIns="45720" rIns="91440" bIns="45720" rtlCol="0">
            <a:normAutofit fontScale="92500" lnSpcReduction="20000"/>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Segoe UI Light (Headings)"/>
              </a:rPr>
              <a:t>Overview</a:t>
            </a:r>
          </a:p>
          <a:p>
            <a:pPr marL="285750" indent="-285750">
              <a:lnSpc>
                <a:spcPct val="110000"/>
              </a:lnSpc>
            </a:pPr>
            <a:r>
              <a:rPr lang="en-US" sz="1300" dirty="0"/>
              <a:t>IT Enterprise Architect for Kuwait Finance House.</a:t>
            </a:r>
          </a:p>
          <a:p>
            <a:pPr marL="285750" indent="-285750">
              <a:lnSpc>
                <a:spcPct val="110000"/>
              </a:lnSpc>
            </a:pPr>
            <a:r>
              <a:rPr lang="en-US" sz="1300" dirty="0"/>
              <a:t>+10 years of experience in the IT and banking industry. I participated multiple projects range from SOA, EA, Core banking, Payment Solutions, Credit Cards, AML and Fraud, CRM, Retail, Finance, and IT service management solutions.</a:t>
            </a:r>
          </a:p>
          <a:p>
            <a:pPr indent="-228600"/>
            <a:endParaRPr lang="en-US" sz="700" dirty="0">
              <a:solidFill>
                <a:schemeClr val="tx1"/>
              </a:solidFill>
            </a:endParaRPr>
          </a:p>
          <a:p>
            <a:pPr marL="0" indent="0">
              <a:buFont typeface="Arial" panose="020B0604020202020204" pitchFamily="34" charset="0"/>
              <a:buNone/>
            </a:pPr>
            <a:r>
              <a:rPr lang="en-US" b="1" dirty="0">
                <a:latin typeface="Segoe UI Light (Headings)"/>
              </a:rPr>
              <a:t>Certifications</a:t>
            </a:r>
          </a:p>
          <a:p>
            <a:pPr indent="-228600"/>
            <a:r>
              <a:rPr lang="en-US" sz="1300" dirty="0"/>
              <a:t>TOGAF® 9 Certified.</a:t>
            </a:r>
          </a:p>
          <a:p>
            <a:pPr indent="-228600"/>
            <a:r>
              <a:rPr lang="en-US" sz="1300" dirty="0"/>
              <a:t>DevOps Certified.</a:t>
            </a:r>
          </a:p>
          <a:p>
            <a:pPr indent="-228600"/>
            <a:r>
              <a:rPr lang="en-US" sz="1300" dirty="0"/>
              <a:t>MCTS: .NET Framework 4, Web Applications.</a:t>
            </a:r>
          </a:p>
          <a:p>
            <a:pPr indent="-228600"/>
            <a:r>
              <a:rPr lang="en-US" sz="1300" dirty="0"/>
              <a:t>MCP</a:t>
            </a:r>
          </a:p>
          <a:p>
            <a:pPr indent="-228600"/>
            <a:endParaRPr lang="en-US" sz="700" dirty="0">
              <a:solidFill>
                <a:schemeClr val="tx1"/>
              </a:solidFill>
            </a:endParaRPr>
          </a:p>
          <a:p>
            <a:pPr marL="0" indent="0">
              <a:buFont typeface="Arial" panose="020B0604020202020204" pitchFamily="34" charset="0"/>
              <a:buNone/>
            </a:pPr>
            <a:r>
              <a:rPr lang="en-US" b="1" dirty="0">
                <a:latin typeface="Segoe UI Light (Headings)"/>
              </a:rPr>
              <a:t>Contact</a:t>
            </a:r>
            <a:r>
              <a:rPr lang="en-US" sz="700" b="1" dirty="0">
                <a:solidFill>
                  <a:schemeClr val="tx1"/>
                </a:solidFill>
              </a:rPr>
              <a:t> </a:t>
            </a:r>
            <a:r>
              <a:rPr lang="en-US" b="1" dirty="0">
                <a:latin typeface="Segoe UI Light (Headings)"/>
              </a:rPr>
              <a:t>Details</a:t>
            </a:r>
          </a:p>
          <a:p>
            <a:pPr marL="38100" indent="0">
              <a:buFont typeface="Arial" panose="020B0604020202020204" pitchFamily="34" charset="0"/>
              <a:buNone/>
            </a:pPr>
            <a:r>
              <a:rPr lang="en-US" sz="1300" dirty="0"/>
              <a:t>    </a:t>
            </a:r>
            <a:r>
              <a:rPr lang="en-US" sz="1300" dirty="0">
                <a:solidFill>
                  <a:srgbClr val="00B0F0"/>
                </a:solidFill>
                <a:hlinkClick r:id="rId3">
                  <a:extLst>
                    <a:ext uri="{A12FA001-AC4F-418D-AE19-62706E023703}">
                      <ahyp:hlinkClr xmlns:ahyp="http://schemas.microsoft.com/office/drawing/2018/hyperlinkcolor" val="tx"/>
                    </a:ext>
                  </a:extLst>
                </a:hlinkClick>
              </a:rPr>
              <a:t>https://www.linkedin.com/in/tariq-abubaker/</a:t>
            </a:r>
            <a:endParaRPr lang="en-US" sz="1300" dirty="0">
              <a:solidFill>
                <a:srgbClr val="00B0F0"/>
              </a:solidFill>
            </a:endParaRPr>
          </a:p>
          <a:p>
            <a:pPr marL="38100" indent="0">
              <a:buNone/>
            </a:pPr>
            <a:r>
              <a:rPr lang="en-US" sz="1300" dirty="0">
                <a:solidFill>
                  <a:srgbClr val="00B0F0"/>
                </a:solidFill>
              </a:rPr>
              <a:t>    </a:t>
            </a:r>
            <a:r>
              <a:rPr lang="en-US" sz="1300" dirty="0">
                <a:solidFill>
                  <a:srgbClr val="00B0F0"/>
                </a:solidFill>
                <a:hlinkClick r:id="rId4"/>
              </a:rPr>
              <a:t>@</a:t>
            </a:r>
            <a:r>
              <a:rPr lang="en-US" sz="1300" dirty="0" err="1">
                <a:solidFill>
                  <a:srgbClr val="00B0F0"/>
                </a:solidFill>
                <a:hlinkClick r:id="rId4"/>
              </a:rPr>
              <a:t>taq_abubaker</a:t>
            </a:r>
            <a:endParaRPr lang="en-US" sz="1300" dirty="0">
              <a:solidFill>
                <a:srgbClr val="00B0F0"/>
              </a:solidFill>
            </a:endParaRPr>
          </a:p>
          <a:p>
            <a:pPr marL="38100" indent="0">
              <a:buFont typeface="Arial" panose="020B0604020202020204" pitchFamily="34" charset="0"/>
              <a:buNone/>
            </a:pPr>
            <a:endParaRPr lang="en-US" sz="1300" dirty="0">
              <a:solidFill>
                <a:srgbClr val="00B0F0"/>
              </a:solidFill>
            </a:endParaRPr>
          </a:p>
        </p:txBody>
      </p:sp>
      <p:pic>
        <p:nvPicPr>
          <p:cNvPr id="47" name="LinkedIn">
            <a:extLst>
              <a:ext uri="{FF2B5EF4-FFF2-40B4-BE49-F238E27FC236}">
                <a16:creationId xmlns:a16="http://schemas.microsoft.com/office/drawing/2014/main" id="{C1D2BC07-7700-488E-92CB-4BE1358E37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431" y="6005858"/>
            <a:ext cx="166379" cy="152118"/>
          </a:xfrm>
          <a:prstGeom prst="rect">
            <a:avLst/>
          </a:prstGeom>
        </p:spPr>
      </p:pic>
      <p:pic>
        <p:nvPicPr>
          <p:cNvPr id="49" name="Twitter">
            <a:extLst>
              <a:ext uri="{FF2B5EF4-FFF2-40B4-BE49-F238E27FC236}">
                <a16:creationId xmlns:a16="http://schemas.microsoft.com/office/drawing/2014/main" id="{6D82A7D7-5CF1-400B-B413-6C03FDD276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207" y="6243348"/>
            <a:ext cx="226603" cy="226603"/>
          </a:xfrm>
          <a:prstGeom prst="rect">
            <a:avLst/>
          </a:prstGeom>
        </p:spPr>
      </p:pic>
    </p:spTree>
    <p:extLst>
      <p:ext uri="{BB962C8B-B14F-4D97-AF65-F5344CB8AC3E}">
        <p14:creationId xmlns:p14="http://schemas.microsoft.com/office/powerpoint/2010/main" val="927890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Arrow Connector 13">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9610B53-BE39-4EFB-B686-9C5728E3D3D5}"/>
              </a:ext>
            </a:extLst>
          </p:cNvPr>
          <p:cNvSpPr>
            <a:spLocks noGrp="1"/>
          </p:cNvSpPr>
          <p:nvPr>
            <p:ph sz="half" idx="1"/>
          </p:nvPr>
        </p:nvSpPr>
        <p:spPr>
          <a:xfrm>
            <a:off x="655321" y="2575033"/>
            <a:ext cx="5120113" cy="4102381"/>
          </a:xfrm>
        </p:spPr>
        <p:txBody>
          <a:bodyPr vert="horz" lIns="91440" tIns="45720" rIns="91440" bIns="45720" rtlCol="0">
            <a:normAutofit/>
          </a:bodyPr>
          <a:lstStyle/>
          <a:p>
            <a:pPr marL="0" indent="0">
              <a:buNone/>
            </a:pPr>
            <a:r>
              <a:rPr lang="en-US" b="1" dirty="0">
                <a:latin typeface="Segoe UI Light (Headings)"/>
              </a:rPr>
              <a:t>Overview</a:t>
            </a:r>
          </a:p>
          <a:p>
            <a:pPr marL="285750" indent="-285750">
              <a:lnSpc>
                <a:spcPct val="110000"/>
              </a:lnSpc>
            </a:pPr>
            <a:r>
              <a:rPr lang="en-US" sz="1300" dirty="0"/>
              <a:t>Senior Software Engineer for Kuwait Oil Company.</a:t>
            </a:r>
          </a:p>
          <a:p>
            <a:pPr marL="285750" indent="-285750">
              <a:lnSpc>
                <a:spcPct val="110000"/>
              </a:lnSpc>
            </a:pPr>
            <a:r>
              <a:rPr lang="en-US" sz="1300" dirty="0"/>
              <a:t>+15 years of experience in Software Engineering. I participated in multiple projects in different business domains range from E-learning, Banking, Oil, E-booing and Hotels management.</a:t>
            </a:r>
          </a:p>
          <a:p>
            <a:pPr indent="-228600"/>
            <a:endParaRPr lang="en-US" sz="700" dirty="0">
              <a:solidFill>
                <a:schemeClr val="tx1"/>
              </a:solidFill>
            </a:endParaRPr>
          </a:p>
          <a:p>
            <a:pPr marL="0" indent="0">
              <a:buNone/>
            </a:pPr>
            <a:r>
              <a:rPr lang="en-US" b="1" dirty="0">
                <a:latin typeface="Segoe UI Light (Headings)"/>
              </a:rPr>
              <a:t>Certifications</a:t>
            </a:r>
          </a:p>
          <a:p>
            <a:pPr indent="-228600"/>
            <a:r>
              <a:rPr lang="en-US" sz="1300" dirty="0"/>
              <a:t>PSM I Certified.</a:t>
            </a:r>
          </a:p>
          <a:p>
            <a:pPr indent="-228600"/>
            <a:r>
              <a:rPr lang="en-US" sz="1400" dirty="0"/>
              <a:t>ITIL®</a:t>
            </a:r>
            <a:r>
              <a:rPr lang="en-US" sz="1300" dirty="0"/>
              <a:t> Certified.</a:t>
            </a:r>
          </a:p>
          <a:p>
            <a:pPr indent="-228600"/>
            <a:r>
              <a:rPr lang="en-US" sz="1400" dirty="0"/>
              <a:t>PRINCE2® Certified</a:t>
            </a:r>
            <a:r>
              <a:rPr lang="en-US" sz="1300" dirty="0"/>
              <a:t>.</a:t>
            </a:r>
          </a:p>
          <a:p>
            <a:pPr marL="38100" indent="0">
              <a:buNone/>
            </a:pPr>
            <a:endParaRPr lang="en-US" sz="700" dirty="0">
              <a:solidFill>
                <a:schemeClr val="tx1"/>
              </a:solidFill>
            </a:endParaRPr>
          </a:p>
          <a:p>
            <a:pPr marL="0" indent="0">
              <a:buNone/>
            </a:pPr>
            <a:r>
              <a:rPr lang="en-US" b="1" dirty="0">
                <a:latin typeface="Segoe UI Light (Headings)"/>
              </a:rPr>
              <a:t>Contact</a:t>
            </a:r>
            <a:r>
              <a:rPr lang="en-US" sz="700" b="1" dirty="0">
                <a:solidFill>
                  <a:schemeClr val="tx1"/>
                </a:solidFill>
              </a:rPr>
              <a:t> </a:t>
            </a:r>
            <a:r>
              <a:rPr lang="en-US" b="1" dirty="0">
                <a:latin typeface="Segoe UI Light (Headings)"/>
              </a:rPr>
              <a:t>Details</a:t>
            </a:r>
          </a:p>
          <a:p>
            <a:pPr marL="38100" indent="0">
              <a:buNone/>
            </a:pPr>
            <a:r>
              <a:rPr lang="en-US" sz="1300" dirty="0"/>
              <a:t>    </a:t>
            </a:r>
            <a:r>
              <a:rPr lang="en-US" sz="1300" dirty="0">
                <a:solidFill>
                  <a:srgbClr val="00B0F0"/>
                </a:solidFill>
                <a:hlinkClick r:id="rId2"/>
              </a:rPr>
              <a:t>https://www.linkedin.com/in/amirismailyousef/</a:t>
            </a:r>
            <a:endParaRPr lang="en-US" sz="1300" dirty="0">
              <a:solidFill>
                <a:srgbClr val="00B0F0"/>
              </a:solidFill>
            </a:endParaRPr>
          </a:p>
        </p:txBody>
      </p:sp>
      <p:pic>
        <p:nvPicPr>
          <p:cNvPr id="5" name="Picture Placeholder 4">
            <a:extLst>
              <a:ext uri="{FF2B5EF4-FFF2-40B4-BE49-F238E27FC236}">
                <a16:creationId xmlns:a16="http://schemas.microsoft.com/office/drawing/2014/main" id="{1B864F88-977E-48DA-A1DF-D624896E18A5}"/>
              </a:ext>
            </a:extLst>
          </p:cNvPr>
          <p:cNvPicPr>
            <a:picLocks noGrp="1" noChangeAspect="1"/>
          </p:cNvPicPr>
          <p:nvPr>
            <p:ph type="pic" sz="quarter" idx="36"/>
          </p:nvPr>
        </p:nvPicPr>
        <p:blipFill rotWithShape="1">
          <a:blip r:embed="rId3">
            <a:extLst>
              <a:ext uri="{28A0092B-C50C-407E-A947-70E740481C1C}">
                <a14:useLocalDpi xmlns:a14="http://schemas.microsoft.com/office/drawing/2010/main" val="0"/>
              </a:ext>
            </a:extLst>
          </a:blip>
          <a:srcRect l="18761" r="1" b="1"/>
          <a:stretch/>
        </p:blipFill>
        <p:spPr>
          <a:xfrm>
            <a:off x="5878849" y="10"/>
            <a:ext cx="6313150" cy="6857990"/>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pic>
        <p:nvPicPr>
          <p:cNvPr id="7" name="Picture 6">
            <a:extLst>
              <a:ext uri="{FF2B5EF4-FFF2-40B4-BE49-F238E27FC236}">
                <a16:creationId xmlns:a16="http://schemas.microsoft.com/office/drawing/2014/main" id="{91F13A2A-C8C5-4F10-9751-AB0D619F3D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320" y="6277243"/>
            <a:ext cx="166379" cy="152118"/>
          </a:xfrm>
          <a:prstGeom prst="rect">
            <a:avLst/>
          </a:prstGeom>
        </p:spPr>
      </p:pic>
      <p:sp>
        <p:nvSpPr>
          <p:cNvPr id="27" name="Title 1">
            <a:extLst>
              <a:ext uri="{FF2B5EF4-FFF2-40B4-BE49-F238E27FC236}">
                <a16:creationId xmlns:a16="http://schemas.microsoft.com/office/drawing/2014/main" id="{034D7B16-11A7-4A38-8098-C3ACF6C0C973}"/>
              </a:ext>
            </a:extLst>
          </p:cNvPr>
          <p:cNvSpPr txBox="1">
            <a:spLocks/>
          </p:cNvSpPr>
          <p:nvPr/>
        </p:nvSpPr>
        <p:spPr>
          <a:xfrm>
            <a:off x="655320" y="365125"/>
            <a:ext cx="5120114" cy="16927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US" sz="5400" dirty="0"/>
              <a:t>Amir Ismail</a:t>
            </a:r>
          </a:p>
        </p:txBody>
      </p:sp>
    </p:spTree>
    <p:extLst>
      <p:ext uri="{BB962C8B-B14F-4D97-AF65-F5344CB8AC3E}">
        <p14:creationId xmlns:p14="http://schemas.microsoft.com/office/powerpoint/2010/main" val="2614432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8177" r="18177"/>
          <a:stretch>
            <a:fillRect/>
          </a:stretch>
        </p:blipFill>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dirty="0"/>
              <a:t>About Us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431801" y="1008000"/>
            <a:ext cx="5472000" cy="5418000"/>
          </a:xfrm>
        </p:spPr>
        <p:txBody>
          <a:bodyPr/>
          <a:lstStyle/>
          <a:p>
            <a:r>
              <a:rPr lang="en-US" dirty="0"/>
              <a:t>".NET Kuwait" is a community group to gather developers, technology enthusiasts from around Kuwait who are interested in programming, .NET, .NET Core, Blazor, open source, new technologies, etc. to share experience, technology passion, learn from others and have fun.</a:t>
            </a:r>
          </a:p>
          <a:p>
            <a:endParaRPr lang="en-US" dirty="0"/>
          </a:p>
          <a:p>
            <a:r>
              <a:rPr lang="en-US" dirty="0"/>
              <a:t>Our main focus will be on .Net and Microsoft Technology but that doesn't mean we will not be discussing other Open Source technologies. Also, we will be discussing Cloud Computing and DevOps practices.</a:t>
            </a:r>
          </a:p>
        </p:txBody>
      </p:sp>
      <p:sp>
        <p:nvSpPr>
          <p:cNvPr id="11" name="Slide Number Placeholder 5">
            <a:extLst>
              <a:ext uri="{FF2B5EF4-FFF2-40B4-BE49-F238E27FC236}">
                <a16:creationId xmlns:a16="http://schemas.microsoft.com/office/drawing/2014/main" id="{0C09CEED-DD54-4A38-850E-37CEACB929A2}"/>
              </a:ext>
            </a:extLst>
          </p:cNvPr>
          <p:cNvSpPr>
            <a:spLocks noGrp="1"/>
          </p:cNvSpPr>
          <p:nvPr>
            <p:ph type="sldNum" sz="quarter" idx="33"/>
          </p:nvPr>
        </p:nvSpPr>
        <p:spPr/>
        <p:txBody>
          <a:bodyPr/>
          <a:lstStyle/>
          <a:p>
            <a:fld id="{19B51A1E-902D-48AF-9020-955120F399B6}" type="slidenum">
              <a:rPr lang="en-US" noProof="0" smtClean="0"/>
              <a:pPr/>
              <a:t>6</a:t>
            </a:fld>
            <a:endParaRPr lang="en-US" noProof="0" dirty="0"/>
          </a:p>
        </p:txBody>
      </p:sp>
      <p:sp>
        <p:nvSpPr>
          <p:cNvPr id="15" name="Freeform 5">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16" name="Freeform 5">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7459030" y="24602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solidFill>
              <a:schemeClr val="accent5">
                <a:lumMod val="90000"/>
                <a:lumOff val="1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32974669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777D1FC-84FC-4933-A5EE-718E02221726}"/>
              </a:ext>
            </a:extLst>
          </p:cNvPr>
          <p:cNvSpPr>
            <a:spLocks noGrp="1"/>
          </p:cNvSpPr>
          <p:nvPr>
            <p:ph type="title"/>
          </p:nvPr>
        </p:nvSpPr>
        <p:spPr/>
        <p:txBody>
          <a:bodyPr/>
          <a:lstStyle/>
          <a:p>
            <a:r>
              <a:rPr lang="en-US" dirty="0"/>
              <a:t>About Us – Cont.</a:t>
            </a:r>
          </a:p>
        </p:txBody>
      </p:sp>
      <p:graphicFrame>
        <p:nvGraphicFramePr>
          <p:cNvPr id="9" name="Content Placeholder 8">
            <a:extLst>
              <a:ext uri="{FF2B5EF4-FFF2-40B4-BE49-F238E27FC236}">
                <a16:creationId xmlns:a16="http://schemas.microsoft.com/office/drawing/2014/main" id="{53173636-518A-4E20-9F8C-B40FD7F95DF1}"/>
              </a:ext>
            </a:extLst>
          </p:cNvPr>
          <p:cNvGraphicFramePr>
            <a:graphicFrameLocks noGrp="1"/>
          </p:cNvGraphicFramePr>
          <p:nvPr>
            <p:ph idx="1"/>
            <p:extLst>
              <p:ext uri="{D42A27DB-BD31-4B8C-83A1-F6EECF244321}">
                <p14:modId xmlns:p14="http://schemas.microsoft.com/office/powerpoint/2010/main" val="38217187"/>
              </p:ext>
            </p:extLst>
          </p:nvPr>
        </p:nvGraphicFramePr>
        <p:xfrm>
          <a:off x="431800" y="1511300"/>
          <a:ext cx="11328400" cy="4679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797F31DC-3403-47F5-8677-147492F8F2C1}"/>
              </a:ext>
            </a:extLst>
          </p:cNvPr>
          <p:cNvSpPr>
            <a:spLocks noGrp="1"/>
          </p:cNvSpPr>
          <p:nvPr>
            <p:ph type="sldNum" sz="quarter" idx="33"/>
          </p:nvPr>
        </p:nvSpPr>
        <p:spPr/>
        <p:txBody>
          <a:bodyPr/>
          <a:lstStyle/>
          <a:p>
            <a:fld id="{19B51A1E-902D-48AF-9020-955120F399B6}" type="slidenum">
              <a:rPr lang="en-US" noProof="0" smtClean="0"/>
              <a:pPr/>
              <a:t>7</a:t>
            </a:fld>
            <a:endParaRPr lang="en-US" noProof="0" dirty="0"/>
          </a:p>
        </p:txBody>
      </p:sp>
    </p:spTree>
    <p:extLst>
      <p:ext uri="{BB962C8B-B14F-4D97-AF65-F5344CB8AC3E}">
        <p14:creationId xmlns:p14="http://schemas.microsoft.com/office/powerpoint/2010/main" val="245365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AAFC15-778B-41FF-89E0-52DE4DDDDCD9}"/>
              </a:ext>
            </a:extLst>
          </p:cNvPr>
          <p:cNvSpPr>
            <a:spLocks noGrp="1"/>
          </p:cNvSpPr>
          <p:nvPr>
            <p:ph type="title"/>
          </p:nvPr>
        </p:nvSpPr>
        <p:spPr>
          <a:xfrm>
            <a:off x="432000" y="431999"/>
            <a:ext cx="3932237" cy="480113"/>
          </a:xfrm>
        </p:spPr>
        <p:txBody>
          <a:bodyPr/>
          <a:lstStyle/>
          <a:p>
            <a:r>
              <a:rPr lang="en-US" dirty="0"/>
              <a:t>Who can join?</a:t>
            </a:r>
          </a:p>
        </p:txBody>
      </p:sp>
      <p:sp>
        <p:nvSpPr>
          <p:cNvPr id="6" name="Slide Number Placeholder 5">
            <a:extLst>
              <a:ext uri="{FF2B5EF4-FFF2-40B4-BE49-F238E27FC236}">
                <a16:creationId xmlns:a16="http://schemas.microsoft.com/office/drawing/2014/main" id="{7DAF0F8A-309F-4CF2-92B5-B27065ABE0DB}"/>
              </a:ext>
            </a:extLst>
          </p:cNvPr>
          <p:cNvSpPr>
            <a:spLocks noGrp="1"/>
          </p:cNvSpPr>
          <p:nvPr>
            <p:ph type="sldNum" sz="quarter" idx="33"/>
          </p:nvPr>
        </p:nvSpPr>
        <p:spPr/>
        <p:txBody>
          <a:bodyPr/>
          <a:lstStyle/>
          <a:p>
            <a:fld id="{19B51A1E-902D-48AF-9020-955120F399B6}" type="slidenum">
              <a:rPr lang="en-US" noProof="0" smtClean="0"/>
              <a:pPr/>
              <a:t>8</a:t>
            </a:fld>
            <a:endParaRPr lang="en-US" noProof="0" dirty="0"/>
          </a:p>
        </p:txBody>
      </p:sp>
      <p:sp>
        <p:nvSpPr>
          <p:cNvPr id="18" name="Text Placeholder 17">
            <a:extLst>
              <a:ext uri="{FF2B5EF4-FFF2-40B4-BE49-F238E27FC236}">
                <a16:creationId xmlns:a16="http://schemas.microsoft.com/office/drawing/2014/main" id="{CA8AC0A8-4E6D-46A4-AB88-842C646829B5}"/>
              </a:ext>
            </a:extLst>
          </p:cNvPr>
          <p:cNvSpPr>
            <a:spLocks noGrp="1"/>
          </p:cNvSpPr>
          <p:nvPr>
            <p:ph type="body" sz="half" idx="2"/>
          </p:nvPr>
        </p:nvSpPr>
        <p:spPr>
          <a:xfrm>
            <a:off x="432000" y="5633884"/>
            <a:ext cx="3932237" cy="312004"/>
          </a:xfrm>
        </p:spPr>
        <p:txBody>
          <a:bodyPr/>
          <a:lstStyle/>
          <a:p>
            <a:r>
              <a:rPr lang="en-US" dirty="0"/>
              <a:t>Photo by </a:t>
            </a:r>
            <a:r>
              <a:rPr lang="en-US" dirty="0">
                <a:hlinkClick r:id="rId2"/>
              </a:rPr>
              <a:t>Katie </a:t>
            </a:r>
            <a:r>
              <a:rPr lang="en-US" dirty="0" err="1">
                <a:hlinkClick r:id="rId2"/>
              </a:rPr>
              <a:t>Moum</a:t>
            </a:r>
            <a:r>
              <a:rPr lang="en-US" dirty="0"/>
              <a:t> on </a:t>
            </a:r>
            <a:r>
              <a:rPr lang="en-US" dirty="0" err="1">
                <a:hlinkClick r:id="rId3"/>
              </a:rPr>
              <a:t>Unsplash</a:t>
            </a:r>
            <a:endParaRPr lang="en-US" dirty="0"/>
          </a:p>
        </p:txBody>
      </p:sp>
      <p:pic>
        <p:nvPicPr>
          <p:cNvPr id="14" name="Content Placeholder 13">
            <a:extLst>
              <a:ext uri="{FF2B5EF4-FFF2-40B4-BE49-F238E27FC236}">
                <a16:creationId xmlns:a16="http://schemas.microsoft.com/office/drawing/2014/main" id="{5535F083-4054-477B-A9D1-2104018349C5}"/>
              </a:ext>
            </a:extLst>
          </p:cNvPr>
          <p:cNvPicPr>
            <a:picLocks noGrp="1" noChangeAspect="1"/>
          </p:cNvPicPr>
          <p:nvPr>
            <p:ph type="pic" idx="1"/>
          </p:nvPr>
        </p:nvPicPr>
        <p:blipFill>
          <a:blip r:embed="rId4" cstate="print">
            <a:extLst>
              <a:ext uri="{28A0092B-C50C-407E-A947-70E740481C1C}">
                <a14:useLocalDpi xmlns:a14="http://schemas.microsoft.com/office/drawing/2010/main" val="0"/>
              </a:ext>
            </a:extLst>
          </a:blip>
          <a:srcRect t="21915" b="21915"/>
          <a:stretch>
            <a:fillRect/>
          </a:stretch>
        </p:blipFill>
        <p:spPr>
          <a:xfrm>
            <a:off x="5183188" y="431999"/>
            <a:ext cx="6544468" cy="5513889"/>
          </a:xfrm>
        </p:spPr>
      </p:pic>
      <p:sp>
        <p:nvSpPr>
          <p:cNvPr id="2" name="Rectangle 1">
            <a:extLst>
              <a:ext uri="{FF2B5EF4-FFF2-40B4-BE49-F238E27FC236}">
                <a16:creationId xmlns:a16="http://schemas.microsoft.com/office/drawing/2014/main" id="{AC10BC95-71A0-424B-B1EC-3B48D8CBF4DB}"/>
              </a:ext>
            </a:extLst>
          </p:cNvPr>
          <p:cNvSpPr/>
          <p:nvPr/>
        </p:nvSpPr>
        <p:spPr>
          <a:xfrm>
            <a:off x="323850" y="1286560"/>
            <a:ext cx="4705350" cy="923330"/>
          </a:xfrm>
          <a:prstGeom prst="rect">
            <a:avLst/>
          </a:prstGeom>
        </p:spPr>
        <p:txBody>
          <a:bodyPr wrap="square">
            <a:spAutoFit/>
          </a:bodyPr>
          <a:lstStyle/>
          <a:p>
            <a:r>
              <a:rPr lang="en-US" dirty="0"/>
              <a:t>All levels of developers from all different backgrounds are welcome to join and attend our meetups.</a:t>
            </a:r>
          </a:p>
        </p:txBody>
      </p:sp>
    </p:spTree>
    <p:extLst>
      <p:ext uri="{BB962C8B-B14F-4D97-AF65-F5344CB8AC3E}">
        <p14:creationId xmlns:p14="http://schemas.microsoft.com/office/powerpoint/2010/main" val="952195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5E95A1-5676-4046-8006-1157A2A8543B}"/>
              </a:ext>
            </a:extLst>
          </p:cNvPr>
          <p:cNvSpPr>
            <a:spLocks noGrp="1"/>
          </p:cNvSpPr>
          <p:nvPr>
            <p:ph type="title"/>
          </p:nvPr>
        </p:nvSpPr>
        <p:spPr/>
        <p:txBody>
          <a:bodyPr/>
          <a:lstStyle/>
          <a:p>
            <a:r>
              <a:rPr lang="en-US" dirty="0"/>
              <a:t>Milestones so far…</a:t>
            </a:r>
          </a:p>
        </p:txBody>
      </p:sp>
      <p:graphicFrame>
        <p:nvGraphicFramePr>
          <p:cNvPr id="7" name="Content Placeholder 6">
            <a:extLst>
              <a:ext uri="{FF2B5EF4-FFF2-40B4-BE49-F238E27FC236}">
                <a16:creationId xmlns:a16="http://schemas.microsoft.com/office/drawing/2014/main" id="{3F8F31A7-2CE3-47F2-8094-52BEE2090CD0}"/>
              </a:ext>
            </a:extLst>
          </p:cNvPr>
          <p:cNvGraphicFramePr>
            <a:graphicFrameLocks noGrp="1"/>
          </p:cNvGraphicFramePr>
          <p:nvPr>
            <p:ph idx="1"/>
            <p:extLst>
              <p:ext uri="{D42A27DB-BD31-4B8C-83A1-F6EECF244321}">
                <p14:modId xmlns:p14="http://schemas.microsoft.com/office/powerpoint/2010/main" val="4136107589"/>
              </p:ext>
            </p:extLst>
          </p:nvPr>
        </p:nvGraphicFramePr>
        <p:xfrm>
          <a:off x="431800" y="1511300"/>
          <a:ext cx="11328400" cy="4679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EB8E92CC-9182-4332-AB77-B1915CD8A4E6}"/>
              </a:ext>
            </a:extLst>
          </p:cNvPr>
          <p:cNvSpPr>
            <a:spLocks noGrp="1"/>
          </p:cNvSpPr>
          <p:nvPr>
            <p:ph type="sldNum" sz="quarter" idx="33"/>
          </p:nvPr>
        </p:nvSpPr>
        <p:spPr/>
        <p:txBody>
          <a:bodyPr/>
          <a:lstStyle/>
          <a:p>
            <a:fld id="{19B51A1E-902D-48AF-9020-955120F399B6}" type="slidenum">
              <a:rPr lang="en-US" noProof="0" smtClean="0"/>
              <a:pPr/>
              <a:t>9</a:t>
            </a:fld>
            <a:endParaRPr lang="en-US" noProof="0" dirty="0"/>
          </a:p>
        </p:txBody>
      </p:sp>
    </p:spTree>
    <p:extLst>
      <p:ext uri="{BB962C8B-B14F-4D97-AF65-F5344CB8AC3E}">
        <p14:creationId xmlns:p14="http://schemas.microsoft.com/office/powerpoint/2010/main" val="270113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theme/theme1.xml><?xml version="1.0" encoding="utf-8"?>
<a:theme xmlns:a="http://schemas.openxmlformats.org/drawingml/2006/main" name="2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Geometric presentation_AAS_v3" id="{5F394A36-244E-477B-9B00-631A6705923C}" vid="{7FC6DB14-D4FF-4031-8ADB-F8536C0C40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themeOverride>
</file>

<file path=docProps/app.xml><?xml version="1.0" encoding="utf-8"?>
<Properties xmlns="http://schemas.openxmlformats.org/officeDocument/2006/extended-properties" xmlns:vt="http://schemas.openxmlformats.org/officeDocument/2006/docPropsVTypes">
  <TotalTime>319</TotalTime>
  <Words>525</Words>
  <Application>Microsoft Office PowerPoint</Application>
  <PresentationFormat>Widescreen</PresentationFormat>
  <Paragraphs>97</Paragraphs>
  <Slides>15</Slides>
  <Notes>0</Notes>
  <HiddenSlides>1</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15</vt:i4>
      </vt:variant>
    </vt:vector>
  </HeadingPairs>
  <TitlesOfParts>
    <vt:vector size="28" baseType="lpstr">
      <vt:lpstr>Arial</vt:lpstr>
      <vt:lpstr>Calibri</vt:lpstr>
      <vt:lpstr>Calibri Light</vt:lpstr>
      <vt:lpstr>Calibri Light (Body)</vt:lpstr>
      <vt:lpstr>Consolas</vt:lpstr>
      <vt:lpstr>Corbel</vt:lpstr>
      <vt:lpstr>Segoe UI</vt:lpstr>
      <vt:lpstr>Segoe UI Light</vt:lpstr>
      <vt:lpstr>Segoe UI Light (Headings)</vt:lpstr>
      <vt:lpstr>Times New Roman</vt:lpstr>
      <vt:lpstr>Wingdings</vt:lpstr>
      <vt:lpstr>2_Dotnet_Template</vt:lpstr>
      <vt:lpstr>Office Theme</vt:lpstr>
      <vt:lpstr>Introducing .NET Kuwait</vt:lpstr>
      <vt:lpstr>PowerPoint Presentation</vt:lpstr>
      <vt:lpstr>PowerPoint Presentation</vt:lpstr>
      <vt:lpstr>Tariq Abubaker</vt:lpstr>
      <vt:lpstr>PowerPoint Presentation</vt:lpstr>
      <vt:lpstr>About Us</vt:lpstr>
      <vt:lpstr>About Us – Cont.</vt:lpstr>
      <vt:lpstr>Who can join?</vt:lpstr>
      <vt:lpstr>Milestones so far…</vt:lpstr>
      <vt:lpstr>Our Draft Plan for this Year</vt:lpstr>
      <vt:lpstr>Want to contribute?</vt:lpstr>
      <vt:lpstr>Contact Us</vt:lpstr>
      <vt:lpstr>PowerPoint Presentation</vt:lpstr>
      <vt:lpstr>PowerPoint Presentation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Introduce .NET Kuwait</dc:title>
  <dc:creator>Tariq Abubaker</dc:creator>
  <cp:lastModifiedBy>Tariq Abubaker</cp:lastModifiedBy>
  <cp:revision>10</cp:revision>
  <dcterms:created xsi:type="dcterms:W3CDTF">2019-09-15T22:50:17Z</dcterms:created>
  <dcterms:modified xsi:type="dcterms:W3CDTF">2019-09-20T15:56:43Z</dcterms:modified>
</cp:coreProperties>
</file>